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60" r:id="rId3"/>
    <p:sldId id="261" r:id="rId4"/>
    <p:sldId id="262" r:id="rId5"/>
    <p:sldId id="268" r:id="rId6"/>
    <p:sldId id="263" r:id="rId7"/>
    <p:sldId id="265" r:id="rId8"/>
    <p:sldId id="266" r:id="rId9"/>
    <p:sldId id="269" r:id="rId10"/>
    <p:sldId id="267" r:id="rId11"/>
    <p:sldId id="259" r:id="rId12"/>
    <p:sldId id="25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YWENHEI 85W" pitchFamily="18" charset="-128"/>
      <p:regular r:id="rId19"/>
    </p:embeddedFont>
    <p:embeddedFont>
      <p:font typeface="HYWENHEI 85W" pitchFamily="18" charset="-12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1"/>
    <p:restoredTop sz="96966"/>
  </p:normalViewPr>
  <p:slideViewPr>
    <p:cSldViewPr snapToGrid="0">
      <p:cViewPr varScale="1">
        <p:scale>
          <a:sx n="152" d="100"/>
          <a:sy n="152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8B6DA-6D5D-3941-89A7-1615A8FFA477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25A77-C05D-0D47-9F0C-D83B8BBD36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0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5A77-C05D-0D47-9F0C-D83B8BBD36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57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080145-D346-A0D4-1C6C-7A46ADF92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26E3A-7E54-EB1C-91B7-64FA9EF9A0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0527" y="2871860"/>
            <a:ext cx="7910945" cy="1114279"/>
          </a:xfrm>
        </p:spPr>
        <p:txBody>
          <a:bodyPr wrap="square" anchor="b">
            <a:sp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72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0845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73A963C6-1F36-6417-6437-DFE5F5844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591" b="4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D0AA10BC-73FE-49F7-70E2-EDA6EE40D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55" b="15034"/>
          <a:stretch/>
        </p:blipFill>
        <p:spPr>
          <a:xfrm>
            <a:off x="0" y="765464"/>
            <a:ext cx="12192000" cy="53270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9730B39-8404-D66D-6916-DD421B44D43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615" y="685799"/>
            <a:ext cx="3311295" cy="600594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24E9D20-2CCB-D352-4E95-B8977EF3BF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906" y="196324"/>
            <a:ext cx="2874385" cy="347788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Travel Guide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E31E4-26E6-5D4B-BF60-8A5400FD0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5682" y="1418194"/>
            <a:ext cx="6461354" cy="1114279"/>
          </a:xfrm>
        </p:spPr>
        <p:txBody>
          <a:bodyPr wrap="square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72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0DD02D9-B6AE-7DF2-4705-C94CEE675D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5682" y="2508894"/>
            <a:ext cx="6461354" cy="46166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dirty="0"/>
              <a:t>Text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6FE634F-CEFA-EE03-37CA-339CA778B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4664" y="1178660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dirty="0"/>
              <a:t>Menu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0439AF7-F67E-2E9F-AB04-ED4157A3AF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664" y="1996007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Menu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24D39764-56DF-7E8A-F16D-2D6A651EE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664" y="2813354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Menu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490FB91-DEC3-2F48-F4E4-476270269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4664" y="3630701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Menu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F967ACB-955A-1E26-041D-BDF2145A88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664" y="4448048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Menu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286F5A0-D263-B66F-5B85-AECE574D4E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4664" y="5265394"/>
            <a:ext cx="2202872" cy="376193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dirty="0"/>
              <a:t>Menu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D42CC0B-188E-8753-D7D4-583658459CD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3" y="153330"/>
            <a:ext cx="458804" cy="4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6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30EB-46C9-B350-D6AC-8A00F2495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0527" y="856344"/>
            <a:ext cx="7910945" cy="716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A44CC-800E-1CE0-6E32-5BED7B9CC2B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5043" y="4441531"/>
            <a:ext cx="2360612" cy="49176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C92DA2A-AF58-18EA-823D-FAAD64F9B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5043" y="2072914"/>
            <a:ext cx="2360612" cy="236061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42E747-133D-0A70-0052-89B9BE7CC22A}"/>
              </a:ext>
            </a:extLst>
          </p:cNvPr>
          <p:cNvSpPr/>
          <p:nvPr userDrawn="1"/>
        </p:nvSpPr>
        <p:spPr>
          <a:xfrm>
            <a:off x="961650" y="207291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53B54E-17F4-F543-5763-3854BF8B1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5399" y="5125052"/>
            <a:ext cx="2370256" cy="102636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33DD2C1-6418-5427-A5DE-585D566BD43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0037" y="4441531"/>
            <a:ext cx="2360612" cy="49176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69AAD8EB-30B5-05F6-A4CE-F8F2480DA6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0037" y="2072914"/>
            <a:ext cx="2360612" cy="236061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638CA2-324B-DAB2-93EB-6EF1400B8A08}"/>
              </a:ext>
            </a:extLst>
          </p:cNvPr>
          <p:cNvSpPr/>
          <p:nvPr userDrawn="1"/>
        </p:nvSpPr>
        <p:spPr>
          <a:xfrm>
            <a:off x="3646644" y="207291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3FEAE3A1-9AAA-7BEA-F51F-7719FCA176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46644" y="5125052"/>
            <a:ext cx="2370256" cy="102636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EAE269A-35DA-821A-E40F-C5646344625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47534" y="4441531"/>
            <a:ext cx="2360612" cy="49176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AF47374D-4BEA-9773-6A46-F77AA344C2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7534" y="2072914"/>
            <a:ext cx="2360612" cy="236061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D428BD-C4A7-F057-380F-0DF636A30F92}"/>
              </a:ext>
            </a:extLst>
          </p:cNvPr>
          <p:cNvSpPr/>
          <p:nvPr userDrawn="1"/>
        </p:nvSpPr>
        <p:spPr>
          <a:xfrm>
            <a:off x="6344141" y="207291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C1F02CA7-B9A0-D840-15A3-CDB76C8911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889" y="5125052"/>
            <a:ext cx="2370256" cy="102636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B4C392F-A661-75A9-00F5-7BA9FD18DB6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38779" y="4441531"/>
            <a:ext cx="2360612" cy="49176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6A169674-B08B-C111-8006-953633DD89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38779" y="2072914"/>
            <a:ext cx="2360612" cy="236061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D0C916-5E76-11D2-8768-495C58776E66}"/>
              </a:ext>
            </a:extLst>
          </p:cNvPr>
          <p:cNvSpPr/>
          <p:nvPr userDrawn="1"/>
        </p:nvSpPr>
        <p:spPr>
          <a:xfrm>
            <a:off x="9035386" y="207291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A0DD1C9F-199A-2D04-CFC2-41BA638FF5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9135" y="5125052"/>
            <a:ext cx="2370256" cy="102636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711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city, resort, day&#10;&#10;Description automatically generated">
            <a:extLst>
              <a:ext uri="{FF2B5EF4-FFF2-40B4-BE49-F238E27FC236}">
                <a16:creationId xmlns:a16="http://schemas.microsoft.com/office/drawing/2014/main" id="{E4A0D871-83D5-F451-937C-A6774F1D5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432" b="7433"/>
          <a:stretch/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91A48-7B3E-00FD-CDAD-9E4487A3B6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69507"/>
            <a:ext cx="10515600" cy="716799"/>
          </a:xfrm>
        </p:spPr>
        <p:txBody>
          <a:bodyPr>
            <a:sp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dirty="0"/>
              <a:t>Title</a:t>
            </a:r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1CD2464-4947-457C-2499-B600B08BD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46" y="1692951"/>
            <a:ext cx="10957707" cy="4776111"/>
          </a:xfrm>
          <a:prstGeom prst="rect">
            <a:avLst/>
          </a:prstGeom>
          <a:effectLst>
            <a:outerShdw blurRad="193476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7136EC-B073-BB58-7C8C-E3CC941F65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5104" y="2431184"/>
            <a:ext cx="6861051" cy="43293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484A443-1960-3267-1BD2-1EBE7F864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5104" y="2869329"/>
            <a:ext cx="6861051" cy="319446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1FEC1051-BAD3-113D-A44F-EA3B5874F8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104" y="3740439"/>
            <a:ext cx="6861051" cy="43293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88DF811-E5B7-1214-53A8-3EFA96FC69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5104" y="4178584"/>
            <a:ext cx="6861051" cy="319446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EA903B9-ECDF-266F-2180-98D375B51A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5104" y="5028911"/>
            <a:ext cx="6861051" cy="432939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2DC8908-CB3C-EEBB-3103-A651404F2B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35104" y="5467056"/>
            <a:ext cx="6861051" cy="319446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300256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41F5960-1406-EEDA-E7BF-214FF96B44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91A48-7B3E-00FD-CDAD-9E4487A3B6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8488" y="1181696"/>
            <a:ext cx="7975023" cy="716799"/>
          </a:xfrm>
          <a:effectLst/>
        </p:spPr>
        <p:txBody>
          <a:bodyPr wrap="square">
            <a:sp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accent3"/>
                </a:solidFill>
                <a:effectLst/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484A443-1960-3267-1BD2-1EBE7F864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8627" y="4813985"/>
            <a:ext cx="2642340" cy="29104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E98A3E0-1A3F-426F-4685-5A42FC163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2886" y="4813985"/>
            <a:ext cx="2642340" cy="29104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AE00EFF-545D-4618-CB3C-A4B984AB4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04368" y="4813985"/>
            <a:ext cx="2642340" cy="29104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7136EC-B073-BB58-7C8C-E3CC941F65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8627" y="4375840"/>
            <a:ext cx="2642340" cy="432939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0C9E0D3-2386-B4EA-BCB9-706C277BCA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12886" y="4375840"/>
            <a:ext cx="2642340" cy="432939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611FCF2-F859-AD64-F57B-95CB22B0B5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4368" y="4375840"/>
            <a:ext cx="2642340" cy="432939"/>
          </a:xfrm>
        </p:spPr>
        <p:txBody>
          <a:bodyPr wrap="square">
            <a:spAutoFit/>
          </a:bodyPr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>
              <a:buNone/>
              <a:defRPr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</a:lstStyle>
          <a:p>
            <a:pPr lvl="0"/>
            <a:r>
              <a:rPr lang="en-GB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3002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5FB92-0CE5-076B-A332-B18B36AC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EA902-E157-886B-570C-F50132410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92C99-A1EA-B0C7-4FD9-97D7AF039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58E44-031B-8B45-BC26-813F954F2DE4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526D7-D2D3-1074-1ABB-75D3B8DD1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E7DB-1F8E-BAD6-39C0-89E507F4C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B24C-8D58-7446-AD5D-AC26CD183D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9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3" r:id="rId3"/>
    <p:sldLayoutId id="2147483654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ntshore.com/genshin-impact-font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65.png"/><Relationship Id="rId4" Type="http://schemas.microsoft.com/office/2007/relationships/hdphoto" Target="../media/hdphoto14.wdp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6.wdp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microsoft.com/office/2007/relationships/hdphoto" Target="../media/hdphoto8.wdp"/><Relationship Id="rId21" Type="http://schemas.openxmlformats.org/officeDocument/2006/relationships/image" Target="../media/image27.png"/><Relationship Id="rId7" Type="http://schemas.openxmlformats.org/officeDocument/2006/relationships/image" Target="../media/image4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9.wdp"/><Relationship Id="rId15" Type="http://schemas.openxmlformats.org/officeDocument/2006/relationships/image" Target="../media/image21.png"/><Relationship Id="rId10" Type="http://schemas.openxmlformats.org/officeDocument/2006/relationships/image" Target="../media/image5.png"/><Relationship Id="rId19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microsoft.com/office/2007/relationships/hdphoto" Target="../media/hdphoto10.wdp"/><Relationship Id="rId21" Type="http://schemas.openxmlformats.org/officeDocument/2006/relationships/image" Target="../media/image31.png"/><Relationship Id="rId7" Type="http://schemas.openxmlformats.org/officeDocument/2006/relationships/image" Target="../media/image4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11.wdp"/><Relationship Id="rId15" Type="http://schemas.openxmlformats.org/officeDocument/2006/relationships/image" Target="../media/image21.png"/><Relationship Id="rId10" Type="http://schemas.openxmlformats.org/officeDocument/2006/relationships/image" Target="../media/image5.png"/><Relationship Id="rId19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Relationship Id="rId22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5.jpe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3.jpeg"/><Relationship Id="rId5" Type="http://schemas.openxmlformats.org/officeDocument/2006/relationships/image" Target="../media/image39.png"/><Relationship Id="rId10" Type="http://schemas.openxmlformats.org/officeDocument/2006/relationships/image" Target="../media/image42.jpeg"/><Relationship Id="rId4" Type="http://schemas.microsoft.com/office/2007/relationships/hdphoto" Target="../media/hdphoto12.wdp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5967-E8A8-F9FC-BFDC-E16E9E70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37" y="1181696"/>
            <a:ext cx="8772525" cy="716799"/>
          </a:xfrm>
        </p:spPr>
        <p:txBody>
          <a:bodyPr/>
          <a:lstStyle/>
          <a:p>
            <a:r>
              <a:rPr lang="en-GB" dirty="0"/>
              <a:t>Thank you for downloading!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7E3224-F598-3781-67FE-DB9177FD4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5224" y="3152707"/>
            <a:ext cx="7381549" cy="1097736"/>
          </a:xfrm>
        </p:spPr>
        <p:txBody>
          <a:bodyPr/>
          <a:lstStyle/>
          <a:p>
            <a:r>
              <a:rPr lang="en-GB" dirty="0"/>
              <a:t>In case the </a:t>
            </a:r>
            <a:r>
              <a:rPr lang="en-GB" dirty="0" err="1"/>
              <a:t>Genshin</a:t>
            </a:r>
            <a:r>
              <a:rPr lang="en-GB" dirty="0"/>
              <a:t> font (</a:t>
            </a:r>
            <a:r>
              <a:rPr lang="en-GB" dirty="0" err="1"/>
              <a:t>HYWenHei</a:t>
            </a:r>
            <a:r>
              <a:rPr lang="en-GB" dirty="0"/>
              <a:t>) </a:t>
            </a:r>
            <a:r>
              <a:rPr lang="en-GB" dirty="0" err="1"/>
              <a:t>doesnt</a:t>
            </a:r>
            <a:r>
              <a:rPr lang="en-GB" dirty="0"/>
              <a:t> work, try installing it onto your computer!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6BDD68-91D2-631A-4B74-EB7810C99A8E}"/>
              </a:ext>
            </a:extLst>
          </p:cNvPr>
          <p:cNvSpPr txBox="1">
            <a:spLocks/>
          </p:cNvSpPr>
          <p:nvPr/>
        </p:nvSpPr>
        <p:spPr>
          <a:xfrm>
            <a:off x="1709737" y="1962723"/>
            <a:ext cx="8772525" cy="347788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accent3"/>
                </a:solidFill>
                <a:effectLst/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HK" sz="1800" dirty="0">
                <a:solidFill>
                  <a:schemeClr val="accent4">
                    <a:lumMod val="50000"/>
                  </a:schemeClr>
                </a:solidFill>
              </a:rPr>
              <a:t>Hope it helps you with your presentations!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2E52D1-30B3-48C6-FB71-4DB192627FF4}"/>
              </a:ext>
            </a:extLst>
          </p:cNvPr>
          <p:cNvSpPr txBox="1">
            <a:spLocks/>
          </p:cNvSpPr>
          <p:nvPr/>
        </p:nvSpPr>
        <p:spPr>
          <a:xfrm>
            <a:off x="2921147" y="4090720"/>
            <a:ext cx="6349705" cy="3194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https://www.fontshore.com/genshin-impact-font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31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1B68-3407-D859-A844-C191F7E3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488" y="1131498"/>
            <a:ext cx="7975023" cy="858761"/>
          </a:xfrm>
        </p:spPr>
        <p:txBody>
          <a:bodyPr/>
          <a:lstStyle/>
          <a:p>
            <a:r>
              <a:rPr lang="en-GB" sz="5400" dirty="0"/>
              <a:t>Festivals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CDD7-7EE9-BFD0-4B28-B73C32A1B1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7057" y="5260798"/>
            <a:ext cx="2402127" cy="484941"/>
          </a:xfrm>
        </p:spPr>
        <p:txBody>
          <a:bodyPr/>
          <a:lstStyle/>
          <a:p>
            <a:r>
              <a:rPr lang="en-HK" dirty="0">
                <a:effectLst/>
              </a:rPr>
              <a:t>15 days of games </a:t>
            </a:r>
            <a:br>
              <a:rPr lang="en-HK" dirty="0">
                <a:effectLst/>
              </a:rPr>
            </a:br>
            <a:r>
              <a:rPr lang="en-HK" dirty="0">
                <a:effectLst/>
              </a:rPr>
              <a:t>for children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38699-9571-FDB1-F636-5A91CAEA7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2993" y="5066899"/>
            <a:ext cx="2402127" cy="678840"/>
          </a:xfrm>
        </p:spPr>
        <p:txBody>
          <a:bodyPr/>
          <a:lstStyle/>
          <a:p>
            <a:r>
              <a:rPr lang="en-HK" dirty="0">
                <a:effectLst/>
              </a:rPr>
              <a:t>Making new wine and inviting the </a:t>
            </a:r>
            <a:r>
              <a:rPr lang="en-HK" dirty="0" err="1">
                <a:effectLst/>
              </a:rPr>
              <a:t>Anemo</a:t>
            </a:r>
            <a:r>
              <a:rPr lang="en-HK" dirty="0">
                <a:effectLst/>
              </a:rPr>
              <a:t> Archon to drink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AC031-6E6E-3631-1B7C-2A56CDD90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01121" y="5260798"/>
            <a:ext cx="2402127" cy="484941"/>
          </a:xfrm>
        </p:spPr>
        <p:txBody>
          <a:bodyPr/>
          <a:lstStyle/>
          <a:p>
            <a:r>
              <a:rPr lang="en-HK" dirty="0">
                <a:effectLst/>
              </a:rPr>
              <a:t>Celebration of love  and friendship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E92EF3-CE6F-42AB-A4F3-998EEF33B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7057" y="4434208"/>
            <a:ext cx="2402127" cy="765338"/>
          </a:xfrm>
        </p:spPr>
        <p:txBody>
          <a:bodyPr/>
          <a:lstStyle/>
          <a:p>
            <a:r>
              <a:rPr lang="en-HK" dirty="0" err="1">
                <a:effectLst/>
              </a:rPr>
              <a:t>Ludi</a:t>
            </a:r>
            <a:r>
              <a:rPr lang="en-HK" dirty="0">
                <a:effectLst/>
              </a:rPr>
              <a:t> </a:t>
            </a:r>
            <a:r>
              <a:rPr lang="en-HK" dirty="0" err="1">
                <a:effectLst/>
              </a:rPr>
              <a:t>Harpastum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0DDB03-DE70-B147-12D2-A4B17D970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2993" y="4434208"/>
            <a:ext cx="2402127" cy="765338"/>
          </a:xfrm>
        </p:spPr>
        <p:txBody>
          <a:bodyPr anchor="ctr"/>
          <a:lstStyle/>
          <a:p>
            <a:r>
              <a:rPr lang="en-HK" dirty="0" err="1">
                <a:effectLst/>
              </a:rPr>
              <a:t>Weinlesfest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17C8F7-35E5-6906-8F8B-E4EB6F6BD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1121" y="4434208"/>
            <a:ext cx="2402127" cy="765338"/>
          </a:xfrm>
        </p:spPr>
        <p:txBody>
          <a:bodyPr/>
          <a:lstStyle/>
          <a:p>
            <a:r>
              <a:rPr lang="en-GB" dirty="0" err="1"/>
              <a:t>Windblume</a:t>
            </a:r>
            <a:r>
              <a:rPr lang="en-GB" dirty="0"/>
              <a:t> Festival</a:t>
            </a:r>
          </a:p>
        </p:txBody>
      </p:sp>
      <p:pic>
        <p:nvPicPr>
          <p:cNvPr id="10" name="Picture 9" descr="Circle&#10;&#10;Description automatically generated">
            <a:extLst>
              <a:ext uri="{FF2B5EF4-FFF2-40B4-BE49-F238E27FC236}">
                <a16:creationId xmlns:a16="http://schemas.microsoft.com/office/drawing/2014/main" id="{98272954-A7B3-F9F6-FAC7-FCEC5C5D5A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154" y="2248575"/>
            <a:ext cx="1926321" cy="1986518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3110CE70-CC1B-D05B-F95D-0E86085D0D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895" y="2248575"/>
            <a:ext cx="1926321" cy="1986518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3C4998D8-24E7-E9FC-F839-F66AA946D1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023" y="2248575"/>
            <a:ext cx="1926321" cy="1986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2A786-DAEA-4F21-FE70-3C2AD161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4685" y="2122369"/>
            <a:ext cx="2018740" cy="20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Windwheel Aster | Genshin Impact Wiki | Fandom | Flower art ...">
            <a:extLst>
              <a:ext uri="{FF2B5EF4-FFF2-40B4-BE49-F238E27FC236}">
                <a16:creationId xmlns:a16="http://schemas.microsoft.com/office/drawing/2014/main" id="{D067E20C-E055-AC3D-5C52-24989315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44" y="2244767"/>
            <a:ext cx="180592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67E18E4-F2D7-AC26-52B9-693423F1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3930" y="2401459"/>
            <a:ext cx="1668380" cy="16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85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nature, lush&#10;&#10;Description automatically generated">
            <a:extLst>
              <a:ext uri="{FF2B5EF4-FFF2-40B4-BE49-F238E27FC236}">
                <a16:creationId xmlns:a16="http://schemas.microsoft.com/office/drawing/2014/main" id="{6628C10F-1572-23F2-3451-F5942BAC2D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45D194-5DDE-7F0D-8A61-8DF2FB2879A3}"/>
              </a:ext>
            </a:extLst>
          </p:cNvPr>
          <p:cNvSpPr txBox="1"/>
          <p:nvPr/>
        </p:nvSpPr>
        <p:spPr>
          <a:xfrm>
            <a:off x="2645379" y="6975196"/>
            <a:ext cx="6901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>
                <a:solidFill>
                  <a:schemeClr val="bg1">
                    <a:alpha val="55000"/>
                  </a:schemeClr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Visit soon!</a:t>
            </a:r>
          </a:p>
        </p:txBody>
      </p:sp>
      <p:pic>
        <p:nvPicPr>
          <p:cNvPr id="8" name="Picture 7" descr="A picture containing grass, outdoor, nature, lush&#10;&#10;Description automatically generated">
            <a:extLst>
              <a:ext uri="{FF2B5EF4-FFF2-40B4-BE49-F238E27FC236}">
                <a16:creationId xmlns:a16="http://schemas.microsoft.com/office/drawing/2014/main" id="{9616EA01-0A4A-C973-C8C4-CA8B5191D3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1094" r="97292">
                        <a14:foregroundMark x1="58750" y1="81019" x2="89063" y2="85741"/>
                        <a14:foregroundMark x1="89063" y1="85741" x2="98125" y2="85093"/>
                        <a14:foregroundMark x1="98125" y1="85093" x2="99167" y2="93148"/>
                        <a14:foregroundMark x1="99167" y1="93148" x2="95365" y2="97222"/>
                        <a14:foregroundMark x1="95365" y1="97222" x2="885" y2="95093"/>
                        <a14:foregroundMark x1="885" y1="95093" x2="1094" y2="87685"/>
                        <a14:foregroundMark x1="1094" y1="87685" x2="11875" y2="84630"/>
                        <a14:foregroundMark x1="4063" y1="97870" x2="83281" y2="94722"/>
                        <a14:foregroundMark x1="83281" y1="94722" x2="94740" y2="95556"/>
                        <a14:foregroundMark x1="94740" y1="95556" x2="97292" y2="88519"/>
                        <a14:foregroundMark x1="97292" y1="88519" x2="83958" y2="88241"/>
                        <a14:foregroundMark x1="93542" y1="96852" x2="3906" y2="97500"/>
                        <a14:backgroundMark x1="85052" y1="65000" x2="70885" y2="69630"/>
                        <a14:backgroundMark x1="70885" y1="69630" x2="55521" y2="65093"/>
                        <a14:backgroundMark x1="55521" y1="65093" x2="59896" y2="69815"/>
                        <a14:backgroundMark x1="59896" y1="69815" x2="65938" y2="72500"/>
                        <a14:backgroundMark x1="56979" y1="69722" x2="53177" y2="65648"/>
                        <a14:backgroundMark x1="53177" y1="65648" x2="52292" y2="62407"/>
                        <a14:backgroundMark x1="17240" y1="61111" x2="40417" y2="67407"/>
                        <a14:backgroundMark x1="40417" y1="67407" x2="28385" y2="74352"/>
                        <a14:backgroundMark x1="28385" y1="74352" x2="13646" y2="71389"/>
                        <a14:backgroundMark x1="13646" y1="71389" x2="26875" y2="68241"/>
                        <a14:backgroundMark x1="26875" y1="68241" x2="42135" y2="69259"/>
                        <a14:backgroundMark x1="31094" y1="62778" x2="34219" y2="62500"/>
                        <a14:backgroundMark x1="41771" y1="66944" x2="45938" y2="70278"/>
                        <a14:backgroundMark x1="45938" y1="70278" x2="45938" y2="70278"/>
                        <a14:backgroundMark x1="42865" y1="68889" x2="44635" y2="66481"/>
                        <a14:backgroundMark x1="74115" y1="68704" x2="77760" y2="64815"/>
                        <a14:backgroundMark x1="77760" y1="64815" x2="78177" y2="64537"/>
                        <a14:backgroundMark x1="1250" y1="83704" x2="2552" y2="84167"/>
                        <a14:backgroundMark x1="5365" y1="82037" x2="37292" y2="76296"/>
                        <a14:backgroundMark x1="37292" y1="76296" x2="18385" y2="78704"/>
                        <a14:backgroundMark x1="55313" y1="71852" x2="79740" y2="77870"/>
                        <a14:backgroundMark x1="79740" y1="77870" x2="65000" y2="78519"/>
                        <a14:backgroundMark x1="65000" y1="78519" x2="70833" y2="75278"/>
                        <a14:backgroundMark x1="70833" y1="75278" x2="77917" y2="75370"/>
                        <a14:backgroundMark x1="77917" y1="75370" x2="68542" y2="71481"/>
                        <a14:backgroundMark x1="68542" y1="71481" x2="68438" y2="71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98A8C-9DA7-CCBD-D935-AF7EDBED51B4}"/>
              </a:ext>
            </a:extLst>
          </p:cNvPr>
          <p:cNvSpPr txBox="1"/>
          <p:nvPr/>
        </p:nvSpPr>
        <p:spPr>
          <a:xfrm>
            <a:off x="2645382" y="6975197"/>
            <a:ext cx="6901248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96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Visit soon!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E02BF8-F585-14FA-B4CF-267EC2C07F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80" y="122397"/>
            <a:ext cx="11958238" cy="66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3243"/>
      </p:ext>
    </p:extLst>
  </p:cSld>
  <p:clrMapOvr>
    <a:masterClrMapping/>
  </p:clrMapOvr>
  <p:transition spd="slow"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nature, lush&#10;&#10;Description automatically generated">
            <a:extLst>
              <a:ext uri="{FF2B5EF4-FFF2-40B4-BE49-F238E27FC236}">
                <a16:creationId xmlns:a16="http://schemas.microsoft.com/office/drawing/2014/main" id="{6628C10F-1572-23F2-3451-F5942BAC2D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C96C3-B31A-319D-B93C-E21324078A93}"/>
              </a:ext>
            </a:extLst>
          </p:cNvPr>
          <p:cNvSpPr txBox="1"/>
          <p:nvPr/>
        </p:nvSpPr>
        <p:spPr>
          <a:xfrm>
            <a:off x="757039" y="440197"/>
            <a:ext cx="1067792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0" dirty="0">
                <a:solidFill>
                  <a:schemeClr val="bg1">
                    <a:alpha val="55000"/>
                  </a:schemeClr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Visit soon!</a:t>
            </a:r>
          </a:p>
        </p:txBody>
      </p:sp>
      <p:pic>
        <p:nvPicPr>
          <p:cNvPr id="8" name="Picture 7" descr="A picture containing grass, outdoor, nature, lush&#10;&#10;Description automatically generated">
            <a:extLst>
              <a:ext uri="{FF2B5EF4-FFF2-40B4-BE49-F238E27FC236}">
                <a16:creationId xmlns:a16="http://schemas.microsoft.com/office/drawing/2014/main" id="{9616EA01-0A4A-C973-C8C4-CA8B5191D3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1094" r="97292">
                        <a14:foregroundMark x1="58750" y1="81019" x2="89063" y2="85741"/>
                        <a14:foregroundMark x1="89063" y1="85741" x2="98125" y2="85093"/>
                        <a14:foregroundMark x1="98125" y1="85093" x2="99167" y2="93148"/>
                        <a14:foregroundMark x1="99167" y1="93148" x2="95365" y2="97222"/>
                        <a14:foregroundMark x1="95365" y1="97222" x2="885" y2="95093"/>
                        <a14:foregroundMark x1="885" y1="95093" x2="1094" y2="87685"/>
                        <a14:foregroundMark x1="1094" y1="87685" x2="11875" y2="84630"/>
                        <a14:foregroundMark x1="4063" y1="97870" x2="83281" y2="94722"/>
                        <a14:foregroundMark x1="83281" y1="94722" x2="94740" y2="95556"/>
                        <a14:foregroundMark x1="94740" y1="95556" x2="97292" y2="88519"/>
                        <a14:foregroundMark x1="97292" y1="88519" x2="83958" y2="88241"/>
                        <a14:foregroundMark x1="93542" y1="96852" x2="3906" y2="97500"/>
                        <a14:backgroundMark x1="85052" y1="65000" x2="70885" y2="69630"/>
                        <a14:backgroundMark x1="70885" y1="69630" x2="55521" y2="65093"/>
                        <a14:backgroundMark x1="55521" y1="65093" x2="59896" y2="69815"/>
                        <a14:backgroundMark x1="59896" y1="69815" x2="65938" y2="72500"/>
                        <a14:backgroundMark x1="56979" y1="69722" x2="53177" y2="65648"/>
                        <a14:backgroundMark x1="53177" y1="65648" x2="52292" y2="62407"/>
                        <a14:backgroundMark x1="17240" y1="61111" x2="40417" y2="67407"/>
                        <a14:backgroundMark x1="40417" y1="67407" x2="28385" y2="74352"/>
                        <a14:backgroundMark x1="28385" y1="74352" x2="13646" y2="71389"/>
                        <a14:backgroundMark x1="13646" y1="71389" x2="26875" y2="68241"/>
                        <a14:backgroundMark x1="26875" y1="68241" x2="42135" y2="69259"/>
                        <a14:backgroundMark x1="31094" y1="62778" x2="34219" y2="62500"/>
                        <a14:backgroundMark x1="41771" y1="66944" x2="45938" y2="70278"/>
                        <a14:backgroundMark x1="45938" y1="70278" x2="45938" y2="70278"/>
                        <a14:backgroundMark x1="42865" y1="68889" x2="44635" y2="66481"/>
                        <a14:backgroundMark x1="74115" y1="68704" x2="77760" y2="64815"/>
                        <a14:backgroundMark x1="77760" y1="64815" x2="78177" y2="64537"/>
                        <a14:backgroundMark x1="1250" y1="83704" x2="2552" y2="84167"/>
                        <a14:backgroundMark x1="5365" y1="82037" x2="37292" y2="76296"/>
                        <a14:backgroundMark x1="37292" y1="76296" x2="18385" y2="78704"/>
                        <a14:backgroundMark x1="55313" y1="71852" x2="79740" y2="77870"/>
                        <a14:backgroundMark x1="79740" y1="77870" x2="65000" y2="78519"/>
                        <a14:backgroundMark x1="65000" y1="78519" x2="70833" y2="75278"/>
                        <a14:backgroundMark x1="70833" y1="75278" x2="77917" y2="75370"/>
                        <a14:backgroundMark x1="77917" y1="75370" x2="68542" y2="71481"/>
                        <a14:backgroundMark x1="68542" y1="71481" x2="68438" y2="71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1943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C1B60E-40D6-9E45-58FC-9E5CC1E0696C}"/>
              </a:ext>
            </a:extLst>
          </p:cNvPr>
          <p:cNvSpPr txBox="1"/>
          <p:nvPr/>
        </p:nvSpPr>
        <p:spPr>
          <a:xfrm>
            <a:off x="757039" y="449579"/>
            <a:ext cx="10677924" cy="240065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5000" dirty="0">
                <a:ln w="15875">
                  <a:solidFill>
                    <a:schemeClr val="bg1"/>
                  </a:solidFill>
                </a:ln>
                <a:solidFill>
                  <a:schemeClr val="bg1">
                    <a:alpha val="0"/>
                  </a:schemeClr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Visit soon!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266A778-CE04-0202-B8C1-C968246DB71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80" y="122397"/>
            <a:ext cx="11958238" cy="6613204"/>
          </a:xfrm>
          <a:prstGeom prst="rect">
            <a:avLst/>
          </a:prstGeom>
        </p:spPr>
      </p:pic>
      <p:pic>
        <p:nvPicPr>
          <p:cNvPr id="3" name="Picture 2" descr="Icon Emoji 031 Venti Falling petals">
            <a:extLst>
              <a:ext uri="{FF2B5EF4-FFF2-40B4-BE49-F238E27FC236}">
                <a16:creationId xmlns:a16="http://schemas.microsoft.com/office/drawing/2014/main" id="{663646EB-4F25-73C3-B0BC-230B8D4F3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59359">
            <a:off x="6596537" y="355954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con Emoji 021 Mona Love">
            <a:extLst>
              <a:ext uri="{FF2B5EF4-FFF2-40B4-BE49-F238E27FC236}">
                <a16:creationId xmlns:a16="http://schemas.microsoft.com/office/drawing/2014/main" id="{FDD135E6-1AD2-4C59-C440-9B3B97DA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5463" y="4007765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8ECD94D-3668-55D3-FA8C-930616E9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49878">
            <a:off x="871583" y="4002749"/>
            <a:ext cx="2150645" cy="21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2C198D8-EB06-5BB6-EC96-83641F07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270301" y="3664830"/>
            <a:ext cx="2185169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4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0539E546-6C11-D7E8-9A18-1108A71518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0160" y="-1943100"/>
            <a:ext cx="14752320" cy="922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282CF-1731-DEF6-9C05-D2F68AF9CC81}"/>
              </a:ext>
            </a:extLst>
          </p:cNvPr>
          <p:cNvSpPr txBox="1"/>
          <p:nvPr/>
        </p:nvSpPr>
        <p:spPr>
          <a:xfrm>
            <a:off x="2893842" y="5863075"/>
            <a:ext cx="6404317" cy="1446550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8800" dirty="0" err="1">
                <a:ln w="15875">
                  <a:noFill/>
                </a:ln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Mondstadt</a:t>
            </a:r>
            <a:endParaRPr lang="en-GB" sz="8800" dirty="0">
              <a:ln w="15875">
                <a:noFill/>
              </a:ln>
              <a:solidFill>
                <a:schemeClr val="bg1"/>
              </a:solidFill>
              <a:latin typeface="HYWenHei 85W" pitchFamily="18" charset="-128"/>
              <a:ea typeface="HYWenHei 85W" pitchFamily="18" charset="-128"/>
              <a:cs typeface="HYWenHei 85W" pitchFamily="18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37254-BF77-7824-6C56-20A73CE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7091" y="-3179790"/>
            <a:ext cx="1477818" cy="1477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D45F0-6BD7-90AE-7489-5A85567B67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563" l="1016" r="99883">
                        <a14:foregroundMark x1="1016" y1="79250" x2="98398" y2="96000"/>
                        <a14:foregroundMark x1="92852" y1="97625" x2="90352" y2="86625"/>
                        <a14:foregroundMark x1="90352" y1="86625" x2="95000" y2="88125"/>
                        <a14:foregroundMark x1="95000" y1="88125" x2="99023" y2="95938"/>
                        <a14:foregroundMark x1="99023" y1="95938" x2="99883" y2="96563"/>
                        <a14:foregroundMark x1="86484" y1="91063" x2="89922" y2="85813"/>
                        <a14:foregroundMark x1="89922" y1="85813" x2="91250" y2="80375"/>
                        <a14:foregroundMark x1="92500" y1="80188" x2="90664" y2="80375"/>
                        <a14:foregroundMark x1="92617" y1="90750" x2="88398" y2="89438"/>
                        <a14:foregroundMark x1="88516" y1="88750" x2="88516" y2="88750"/>
                        <a14:foregroundMark x1="88281" y1="89438" x2="90469" y2="82500"/>
                        <a14:foregroundMark x1="90469" y1="82500" x2="93398" y2="80188"/>
                        <a14:foregroundMark x1="21925" y1="73019" x2="20781" y2="48938"/>
                        <a14:foregroundMark x1="22266" y1="80188" x2="22136" y2="77450"/>
                        <a14:foregroundMark x1="21763" y1="78596" x2="21719" y2="80188"/>
                        <a14:foregroundMark x1="22148" y1="64563" x2="21778" y2="78029"/>
                        <a14:foregroundMark x1="23867" y1="70000" x2="24697" y2="73501"/>
                        <a14:foregroundMark x1="25318" y1="76991" x2="23516" y2="75250"/>
                        <a14:foregroundMark x1="14531" y1="45375" x2="14688" y2="44938"/>
                        <a14:foregroundMark x1="13594" y1="48875" x2="12148" y2="48625"/>
                        <a14:foregroundMark x1="20352" y1="70125" x2="20859" y2="76563"/>
                        <a14:foregroundMark x1="20859" y1="76563" x2="20352" y2="79813"/>
                        <a14:backgroundMark x1="23262" y1="70441" x2="22891" y2="70625"/>
                        <a14:backgroundMark x1="41367" y1="61438" x2="24532" y2="69809"/>
                        <a14:backgroundMark x1="19746" y1="70941" x2="10430" y2="71875"/>
                        <a14:backgroundMark x1="21313" y1="70784" x2="21075" y2="70808"/>
                        <a14:backgroundMark x1="22891" y1="70625" x2="22646" y2="70650"/>
                        <a14:backgroundMark x1="10430" y1="71875" x2="6445" y2="69063"/>
                        <a14:backgroundMark x1="6445" y1="69063" x2="3164" y2="58062"/>
                        <a14:backgroundMark x1="3164" y1="58062" x2="5742" y2="11375"/>
                        <a14:backgroundMark x1="5742" y1="11375" x2="8086" y2="3625"/>
                        <a14:backgroundMark x1="8086" y1="3625" x2="14688" y2="3375"/>
                        <a14:backgroundMark x1="14688" y1="3375" x2="90938" y2="10500"/>
                        <a14:backgroundMark x1="90938" y1="10500" x2="92969" y2="16813"/>
                        <a14:backgroundMark x1="92969" y1="16813" x2="94922" y2="44188"/>
                        <a14:backgroundMark x1="94922" y1="44188" x2="92695" y2="80063"/>
                        <a14:backgroundMark x1="90737" y1="80551" x2="80664" y2="83063"/>
                        <a14:backgroundMark x1="80664" y1="83063" x2="78750" y2="82938"/>
                        <a14:backgroundMark x1="15352" y1="20188" x2="43281" y2="31063"/>
                        <a14:backgroundMark x1="43281" y1="31063" x2="68945" y2="60688"/>
                        <a14:backgroundMark x1="68945" y1="60688" x2="68633" y2="69250"/>
                        <a14:backgroundMark x1="68633" y1="69250" x2="65625" y2="74188"/>
                        <a14:backgroundMark x1="65625" y1="74188" x2="45195" y2="73438"/>
                        <a14:backgroundMark x1="45195" y1="73438" x2="71758" y2="79875"/>
                        <a14:backgroundMark x1="71758" y1="79875" x2="77266" y2="78563"/>
                        <a14:backgroundMark x1="77266" y1="78563" x2="78047" y2="59938"/>
                        <a14:backgroundMark x1="78047" y1="59938" x2="69180" y2="44313"/>
                        <a14:backgroundMark x1="69180" y1="44313" x2="12070" y2="32188"/>
                        <a14:backgroundMark x1="12070" y1="32188" x2="28086" y2="49375"/>
                        <a14:backgroundMark x1="28086" y1="49375" x2="61758" y2="50813"/>
                        <a14:backgroundMark x1="61758" y1="50813" x2="75039" y2="48938"/>
                        <a14:backgroundMark x1="75039" y1="48938" x2="75586" y2="48563"/>
                        <a14:backgroundMark x1="52148" y1="61813" x2="43555" y2="71875"/>
                        <a14:backgroundMark x1="43555" y1="71875" x2="56523" y2="79375"/>
                        <a14:backgroundMark x1="56523" y1="79375" x2="72266" y2="81125"/>
                        <a14:backgroundMark x1="72266" y1="81125" x2="78984" y2="80938"/>
                        <a14:backgroundMark x1="78984" y1="80938" x2="85039" y2="76938"/>
                        <a14:backgroundMark x1="85039" y1="76938" x2="85781" y2="75063"/>
                        <a14:backgroundMark x1="88285" y1="89684" x2="88509" y2="89749"/>
                        <a14:backgroundMark x1="87848" y1="89558" x2="88136" y2="89641"/>
                        <a14:backgroundMark x1="27148" y1="72000" x2="87211" y2="89374"/>
                        <a14:backgroundMark x1="7500" y1="40813" x2="4766" y2="47313"/>
                        <a14:backgroundMark x1="4766" y1="47313" x2="16172" y2="70750"/>
                        <a14:backgroundMark x1="16172" y1="70750" x2="12266" y2="75625"/>
                        <a14:backgroundMark x1="12266" y1="75625" x2="3945" y2="72375"/>
                        <a14:backgroundMark x1="3945" y1="72375" x2="1406" y2="66438"/>
                        <a14:backgroundMark x1="1406" y1="66438" x2="2539" y2="48375"/>
                        <a14:backgroundMark x1="2539" y1="48375" x2="2930" y2="46750"/>
                        <a14:backgroundMark x1="9492" y1="54937" x2="14805" y2="54313"/>
                        <a14:backgroundMark x1="14805" y1="54313" x2="18711" y2="54937"/>
                        <a14:backgroundMark x1="18711" y1="54937" x2="17930" y2="47813"/>
                        <a14:backgroundMark x1="17930" y1="47813" x2="19531" y2="41250"/>
                        <a14:backgroundMark x1="19531" y1="41250" x2="19883" y2="40688"/>
                        <a14:backgroundMark x1="16641" y1="67563" x2="17461" y2="71000"/>
                        <a14:backgroundMark x1="26523" y1="72125" x2="29648" y2="78188"/>
                        <a14:backgroundMark x1="29648" y1="78188" x2="54297" y2="78938"/>
                        <a14:backgroundMark x1="26914" y1="78063" x2="25508" y2="72750"/>
                        <a14:backgroundMark x1="25352" y1="74750" x2="24961" y2="76688"/>
                        <a14:backgroundMark x1="21875" y1="78063" x2="22422" y2="73125"/>
                        <a14:backgroundMark x1="93242" y1="75813" x2="97148" y2="77813"/>
                        <a14:backgroundMark x1="97148" y1="77813" x2="99961" y2="82563"/>
                        <a14:backgroundMark x1="99961" y1="82563" x2="99961" y2="82625"/>
                        <a14:backgroundMark x1="16406" y1="70125" x2="19180" y2="66063"/>
                        <a14:backgroundMark x1="25117" y1="73250" x2="26445" y2="78688"/>
                        <a14:backgroundMark x1="22344" y1="73000" x2="22422" y2="77438"/>
                        <a14:backgroundMark x1="18477" y1="76813" x2="19180" y2="78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0950" b="4408"/>
          <a:stretch/>
        </p:blipFill>
        <p:spPr>
          <a:xfrm>
            <a:off x="-1280160" y="1819855"/>
            <a:ext cx="14752320" cy="50381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513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0539E546-6C11-D7E8-9A18-1108A715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591" b="4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B76729-0EB4-54E7-EE76-341878813A48}"/>
              </a:ext>
            </a:extLst>
          </p:cNvPr>
          <p:cNvSpPr txBox="1"/>
          <p:nvPr/>
        </p:nvSpPr>
        <p:spPr>
          <a:xfrm>
            <a:off x="1054395" y="1910955"/>
            <a:ext cx="10083209" cy="224676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4000" dirty="0" err="1">
                <a:ln w="15875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bg1"/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Mondstadt</a:t>
            </a:r>
            <a:endParaRPr lang="en-GB" sz="14000" dirty="0">
              <a:ln w="15875">
                <a:noFill/>
              </a:ln>
              <a:solidFill>
                <a:schemeClr val="bg1"/>
              </a:solidFill>
              <a:effectLst>
                <a:outerShdw blurRad="63500" algn="ctr" rotWithShape="0">
                  <a:schemeClr val="bg1"/>
                </a:outerShdw>
              </a:effectLst>
              <a:latin typeface="HYWenHei 85W" pitchFamily="18" charset="-128"/>
              <a:ea typeface="HYWenHei 85W" pitchFamily="18" charset="-128"/>
              <a:cs typeface="HYWenHei 85W" pitchFamily="18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2011E-4508-2212-4813-7BF5C3BC9E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563" l="1016" r="99883">
                        <a14:foregroundMark x1="1016" y1="79250" x2="98398" y2="96000"/>
                        <a14:foregroundMark x1="92852" y1="97625" x2="90352" y2="86625"/>
                        <a14:foregroundMark x1="90352" y1="86625" x2="95000" y2="88125"/>
                        <a14:foregroundMark x1="95000" y1="88125" x2="99023" y2="95938"/>
                        <a14:foregroundMark x1="99023" y1="95938" x2="99883" y2="96563"/>
                        <a14:foregroundMark x1="86484" y1="91063" x2="89922" y2="85813"/>
                        <a14:foregroundMark x1="89922" y1="85813" x2="91250" y2="80375"/>
                        <a14:foregroundMark x1="92500" y1="80188" x2="90664" y2="80375"/>
                        <a14:foregroundMark x1="92617" y1="90750" x2="88398" y2="89438"/>
                        <a14:foregroundMark x1="88516" y1="88750" x2="88516" y2="88750"/>
                        <a14:foregroundMark x1="88281" y1="89438" x2="90469" y2="82500"/>
                        <a14:foregroundMark x1="90469" y1="82500" x2="93398" y2="80188"/>
                        <a14:foregroundMark x1="21925" y1="73019" x2="20781" y2="48938"/>
                        <a14:foregroundMark x1="22266" y1="80188" x2="22136" y2="77450"/>
                        <a14:foregroundMark x1="21763" y1="78596" x2="21719" y2="80188"/>
                        <a14:foregroundMark x1="22148" y1="64563" x2="21778" y2="78029"/>
                        <a14:foregroundMark x1="23867" y1="70000" x2="24697" y2="73501"/>
                        <a14:foregroundMark x1="25318" y1="76991" x2="23516" y2="75250"/>
                        <a14:foregroundMark x1="14531" y1="45375" x2="14688" y2="44938"/>
                        <a14:foregroundMark x1="13594" y1="48875" x2="12148" y2="48625"/>
                        <a14:foregroundMark x1="20352" y1="70125" x2="20859" y2="76563"/>
                        <a14:foregroundMark x1="20859" y1="76563" x2="20352" y2="79813"/>
                        <a14:backgroundMark x1="23262" y1="70441" x2="22891" y2="70625"/>
                        <a14:backgroundMark x1="41367" y1="61438" x2="24532" y2="69809"/>
                        <a14:backgroundMark x1="19746" y1="70941" x2="10430" y2="71875"/>
                        <a14:backgroundMark x1="21313" y1="70784" x2="21075" y2="70808"/>
                        <a14:backgroundMark x1="22891" y1="70625" x2="22646" y2="70650"/>
                        <a14:backgroundMark x1="10430" y1="71875" x2="6445" y2="69063"/>
                        <a14:backgroundMark x1="6445" y1="69063" x2="3164" y2="58062"/>
                        <a14:backgroundMark x1="3164" y1="58062" x2="5742" y2="11375"/>
                        <a14:backgroundMark x1="5742" y1="11375" x2="8086" y2="3625"/>
                        <a14:backgroundMark x1="8086" y1="3625" x2="14688" y2="3375"/>
                        <a14:backgroundMark x1="14688" y1="3375" x2="90938" y2="10500"/>
                        <a14:backgroundMark x1="90938" y1="10500" x2="92969" y2="16813"/>
                        <a14:backgroundMark x1="92969" y1="16813" x2="94922" y2="44188"/>
                        <a14:backgroundMark x1="94922" y1="44188" x2="92695" y2="80063"/>
                        <a14:backgroundMark x1="90737" y1="80551" x2="80664" y2="83063"/>
                        <a14:backgroundMark x1="80664" y1="83063" x2="78750" y2="82938"/>
                        <a14:backgroundMark x1="15352" y1="20188" x2="43281" y2="31063"/>
                        <a14:backgroundMark x1="43281" y1="31063" x2="68945" y2="60688"/>
                        <a14:backgroundMark x1="68945" y1="60688" x2="68633" y2="69250"/>
                        <a14:backgroundMark x1="68633" y1="69250" x2="65625" y2="74188"/>
                        <a14:backgroundMark x1="65625" y1="74188" x2="45195" y2="73438"/>
                        <a14:backgroundMark x1="45195" y1="73438" x2="71758" y2="79875"/>
                        <a14:backgroundMark x1="71758" y1="79875" x2="77266" y2="78563"/>
                        <a14:backgroundMark x1="77266" y1="78563" x2="78047" y2="59938"/>
                        <a14:backgroundMark x1="78047" y1="59938" x2="69180" y2="44313"/>
                        <a14:backgroundMark x1="69180" y1="44313" x2="12070" y2="32188"/>
                        <a14:backgroundMark x1="12070" y1="32188" x2="28086" y2="49375"/>
                        <a14:backgroundMark x1="28086" y1="49375" x2="61758" y2="50813"/>
                        <a14:backgroundMark x1="61758" y1="50813" x2="75039" y2="48938"/>
                        <a14:backgroundMark x1="75039" y1="48938" x2="75586" y2="48563"/>
                        <a14:backgroundMark x1="52148" y1="61813" x2="43555" y2="71875"/>
                        <a14:backgroundMark x1="43555" y1="71875" x2="56523" y2="79375"/>
                        <a14:backgroundMark x1="56523" y1="79375" x2="72266" y2="81125"/>
                        <a14:backgroundMark x1="72266" y1="81125" x2="78984" y2="80938"/>
                        <a14:backgroundMark x1="78984" y1="80938" x2="85039" y2="76938"/>
                        <a14:backgroundMark x1="85039" y1="76938" x2="85781" y2="75063"/>
                        <a14:backgroundMark x1="88285" y1="89684" x2="88509" y2="89749"/>
                        <a14:backgroundMark x1="87848" y1="89558" x2="88136" y2="89641"/>
                        <a14:backgroundMark x1="27148" y1="72000" x2="87211" y2="89374"/>
                        <a14:backgroundMark x1="7500" y1="40813" x2="4766" y2="47313"/>
                        <a14:backgroundMark x1="4766" y1="47313" x2="16172" y2="70750"/>
                        <a14:backgroundMark x1="16172" y1="70750" x2="12266" y2="75625"/>
                        <a14:backgroundMark x1="12266" y1="75625" x2="3945" y2="72375"/>
                        <a14:backgroundMark x1="3945" y1="72375" x2="1406" y2="66438"/>
                        <a14:backgroundMark x1="1406" y1="66438" x2="2539" y2="48375"/>
                        <a14:backgroundMark x1="2539" y1="48375" x2="2930" y2="46750"/>
                        <a14:backgroundMark x1="9492" y1="54937" x2="14805" y2="54313"/>
                        <a14:backgroundMark x1="14805" y1="54313" x2="18711" y2="54937"/>
                        <a14:backgroundMark x1="18711" y1="54937" x2="17930" y2="47813"/>
                        <a14:backgroundMark x1="17930" y1="47813" x2="19531" y2="41250"/>
                        <a14:backgroundMark x1="19531" y1="41250" x2="19883" y2="40688"/>
                        <a14:backgroundMark x1="16641" y1="67563" x2="17461" y2="71000"/>
                        <a14:backgroundMark x1="26523" y1="72125" x2="29648" y2="78188"/>
                        <a14:backgroundMark x1="29648" y1="78188" x2="54297" y2="78938"/>
                        <a14:backgroundMark x1="26914" y1="78063" x2="25508" y2="72750"/>
                        <a14:backgroundMark x1="25352" y1="74750" x2="24961" y2="76688"/>
                        <a14:backgroundMark x1="21875" y1="78063" x2="22422" y2="73125"/>
                        <a14:backgroundMark x1="93242" y1="75813" x2="97148" y2="77813"/>
                        <a14:backgroundMark x1="97148" y1="77813" x2="99961" y2="82563"/>
                        <a14:backgroundMark x1="99961" y1="82563" x2="99961" y2="82625"/>
                        <a14:backgroundMark x1="16406" y1="70125" x2="19180" y2="66063"/>
                        <a14:backgroundMark x1="25117" y1="73250" x2="26445" y2="78688"/>
                        <a14:backgroundMark x1="22344" y1="73000" x2="22422" y2="77438"/>
                        <a14:backgroundMark x1="18477" y1="76813" x2="19180" y2="78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0950" b="4408"/>
          <a:stretch/>
        </p:blipFill>
        <p:spPr>
          <a:xfrm>
            <a:off x="0" y="2694244"/>
            <a:ext cx="12192000" cy="4163756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3D8C7-2714-4BC4-95B9-8B90F31BDC9F}"/>
              </a:ext>
            </a:extLst>
          </p:cNvPr>
          <p:cNvSpPr txBox="1"/>
          <p:nvPr/>
        </p:nvSpPr>
        <p:spPr>
          <a:xfrm>
            <a:off x="3558295" y="4637125"/>
            <a:ext cx="5075428" cy="461665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n w="15875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schemeClr val="bg1"/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rPr>
              <a:t>City of Freedom • Travel Guide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9C3F68-C227-8DA3-B7F9-0FF88D5B208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4265" y="4195366"/>
            <a:ext cx="6423471" cy="234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446CA-9EB5-AE5D-CAC4-A37CA4478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7196" y="425410"/>
            <a:ext cx="917608" cy="9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0539E546-6C11-D7E8-9A18-1108A715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591" b="4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38AC5AA8-692E-4A2C-546D-B0692F6DAF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55" b="15034"/>
          <a:stretch/>
        </p:blipFill>
        <p:spPr>
          <a:xfrm>
            <a:off x="0" y="765464"/>
            <a:ext cx="12192000" cy="53270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F24C00-6BB4-521E-0E9E-9F37A2BD616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615" y="685799"/>
            <a:ext cx="3311295" cy="60059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A6428F-46E8-4AE3-5074-CBA9A573C3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765" y="929160"/>
            <a:ext cx="3542994" cy="792063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AC468D9-7DD5-9AEA-631D-2EE5C5C2FB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5560" y="192762"/>
            <a:ext cx="2874385" cy="376193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000" dirty="0">
                <a:solidFill>
                  <a:schemeClr val="accent2">
                    <a:lumMod val="90000"/>
                  </a:schemeClr>
                </a:solidFill>
              </a:rPr>
              <a:t>Travel Guide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80C307-0A72-CB75-4187-0593E527A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5682" y="1511713"/>
            <a:ext cx="5934703" cy="1114279"/>
          </a:xfrm>
        </p:spPr>
        <p:txBody>
          <a:bodyPr wrap="square" anchor="t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sz="7200" dirty="0" err="1"/>
              <a:t>Mondstadt</a:t>
            </a:r>
            <a:endParaRPr lang="en-GB" sz="7200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4BCE353-62ED-E1E2-965F-3205024465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5683" y="2602413"/>
            <a:ext cx="5934702" cy="2708434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dirty="0"/>
              <a:t>A city of freedom that lies in the northeast of </a:t>
            </a:r>
            <a:r>
              <a:rPr lang="en-HK" dirty="0" err="1"/>
              <a:t>Teyvat</a:t>
            </a:r>
            <a:r>
              <a:rPr lang="en-HK" dirty="0"/>
              <a:t>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dirty="0"/>
              <a:t>From amongst mountains and wide-open plains, carefree breezes carry the scent of dandelions — a gift from the </a:t>
            </a:r>
            <a:r>
              <a:rPr lang="en-HK" dirty="0" err="1"/>
              <a:t>Anemo</a:t>
            </a:r>
            <a:r>
              <a:rPr lang="en-HK" dirty="0"/>
              <a:t> God, </a:t>
            </a:r>
            <a:r>
              <a:rPr lang="en-HK" dirty="0" err="1"/>
              <a:t>Barbatos</a:t>
            </a:r>
            <a:r>
              <a:rPr lang="en-HK" dirty="0"/>
              <a:t> — across Cider Lake to </a:t>
            </a:r>
            <a:r>
              <a:rPr lang="en-HK" dirty="0" err="1"/>
              <a:t>Mondstadt</a:t>
            </a:r>
            <a:r>
              <a:rPr lang="en-HK" dirty="0"/>
              <a:t>, which sits on an island in the middle of the lake.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71DC0B-FE7D-778F-AC38-F97ECE2E197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3" y="153330"/>
            <a:ext cx="458804" cy="458804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511C92F-FD36-674A-D352-23DD7EDB11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4664" y="113709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12D2095-E858-4A80-73AB-3C49342C8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664" y="278841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Landmarks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0F6093E-19D6-645C-6F8F-4BCEC6A2DA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664" y="361407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Festivals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867B0051-965C-9BC3-42FF-1ADF895F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4664" y="196275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Geography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814008A-4A75-7622-CE9E-D0EEE114C3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664" y="443973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Cuisine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6D20E31-5BC3-7FEF-C412-2E07331184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4664" y="5265394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Architecture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180741-3575-E7E2-2F2F-EAC1D08570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9870" y="2774590"/>
            <a:ext cx="368163" cy="3681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2A1407-CABC-FE96-80B3-7C634E3AB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3951" y="3648552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5D53E73-B65D-5299-856D-68E1C17ABE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83951" y="4476205"/>
            <a:ext cx="360000" cy="36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C91AD3-3F28-88EC-D4A4-DB76C1DD6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79870" y="5258623"/>
            <a:ext cx="360000" cy="36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CFB9CFF-80FA-0C72-5E02-984E27ADA8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79870" y="1995381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BE7721F-C89D-34CE-92E3-58C005D159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9870" y="117665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0539E546-6C11-D7E8-9A18-1108A715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591" b="44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38AC5AA8-692E-4A2C-546D-B0692F6DAF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55" b="15034"/>
          <a:stretch/>
        </p:blipFill>
        <p:spPr>
          <a:xfrm>
            <a:off x="0" y="765464"/>
            <a:ext cx="12192000" cy="53270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F24C00-6BB4-521E-0E9E-9F37A2BD616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615" y="685799"/>
            <a:ext cx="3311295" cy="60059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2A6428F-46E8-4AE3-5074-CBA9A573C31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765" y="1762411"/>
            <a:ext cx="3542994" cy="792063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AC468D9-7DD5-9AEA-631D-2EE5C5C2FB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5560" y="192762"/>
            <a:ext cx="2874385" cy="376193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000" dirty="0">
                <a:solidFill>
                  <a:schemeClr val="accent2">
                    <a:lumMod val="90000"/>
                  </a:schemeClr>
                </a:solidFill>
              </a:rPr>
              <a:t>Travel Guide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80C307-0A72-CB75-4187-0593E527A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5682" y="1511713"/>
            <a:ext cx="5934703" cy="1114279"/>
          </a:xfrm>
        </p:spPr>
        <p:txBody>
          <a:bodyPr wrap="square" anchor="t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sz="7200" dirty="0"/>
              <a:t>Geography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4BCE353-62ED-E1E2-965F-3205024465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5683" y="2602413"/>
            <a:ext cx="5934702" cy="301621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dirty="0"/>
              <a:t>Under </a:t>
            </a:r>
            <a:r>
              <a:rPr lang="en-HK" dirty="0" err="1"/>
              <a:t>Barbatos</a:t>
            </a:r>
            <a:r>
              <a:rPr lang="en-HK" dirty="0"/>
              <a:t>' blessing, most of </a:t>
            </a:r>
            <a:r>
              <a:rPr lang="en-HK" dirty="0" err="1"/>
              <a:t>Mondstadt</a:t>
            </a:r>
            <a:r>
              <a:rPr lang="en-HK" dirty="0"/>
              <a:t> has a gentle climate that allows crops to flourish. Fresh fruits such as </a:t>
            </a:r>
            <a:r>
              <a:rPr lang="en-HK" dirty="0" err="1"/>
              <a:t>sunsettias</a:t>
            </a:r>
            <a:r>
              <a:rPr lang="en-HK" dirty="0"/>
              <a:t> and apples are abundant, as well as grapes for making wine.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dirty="0"/>
              <a:t>Of the wineries in </a:t>
            </a:r>
            <a:r>
              <a:rPr lang="en-HK" dirty="0" err="1"/>
              <a:t>Mondstadt</a:t>
            </a:r>
            <a:r>
              <a:rPr lang="en-HK" dirty="0"/>
              <a:t>, the Dawn Winery is one of the oldest and most influential, with over a thousand years of history.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71DC0B-FE7D-778F-AC38-F97ECE2E197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3" y="153330"/>
            <a:ext cx="458804" cy="458804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511C92F-FD36-674A-D352-23DD7EDB11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4664" y="113709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sz="2400" dirty="0"/>
              <a:t>Overview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E12D2095-E858-4A80-73AB-3C49342C8B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664" y="278841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Landmarks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0F6093E-19D6-645C-6F8F-4BCEC6A2DA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664" y="361407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Festivals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867B0051-965C-9BC3-42FF-1ADF895F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4664" y="196275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>
                <a:solidFill>
                  <a:schemeClr val="tx2"/>
                </a:solidFill>
              </a:rPr>
              <a:t>Geography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814008A-4A75-7622-CE9E-D0EEE114C3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664" y="4439736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Cuisine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6D20E31-5BC3-7FEF-C412-2E07331184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4664" y="5265394"/>
            <a:ext cx="2202872" cy="432939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kern="1200" dirty="0">
                <a:solidFill>
                  <a:schemeClr val="bg1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pPr lvl="0"/>
            <a:r>
              <a:rPr lang="en-GB" sz="2400" dirty="0"/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D457357-4454-B07D-218E-B23FA1DB4B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9870" y="2774590"/>
            <a:ext cx="368163" cy="3681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006C0F-1A6D-FDF8-6598-C5E0FE6E13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3951" y="3648552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ACB9D10-8672-2169-8769-9CC89195BB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83951" y="4476205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4D17BFE-3A3E-F645-67F1-CB466F1655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79870" y="5258623"/>
            <a:ext cx="360000" cy="36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CDF0AFB-5B6F-F15C-D569-959D9FA0A3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79870" y="1995381"/>
            <a:ext cx="360000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D0B0F65-3661-ACF5-C2A7-2791B1CCCB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9870" y="117665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shin Impact Releases a Short Animation Video With Sun Creature Studio |  HoYoverse">
            <a:extLst>
              <a:ext uri="{FF2B5EF4-FFF2-40B4-BE49-F238E27FC236}">
                <a16:creationId xmlns:a16="http://schemas.microsoft.com/office/drawing/2014/main" id="{8A187C03-856E-ED94-AC09-392863DB70C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15" t="15829" r="791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13760-4032-82EF-F468-169CBD2AFE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3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113FA9-D3FA-8179-996C-DD53183B0B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926398-2450-D33F-B2DF-FE33ECC72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Geography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705B99-3166-F3B4-2E4C-6F42A2BCBBF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1469" y="2830475"/>
            <a:ext cx="1257769" cy="1197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B5CC5BD-5EB8-A485-1072-BEEB7AAEAC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072762" y="2830475"/>
            <a:ext cx="1257769" cy="11970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00B93A4-7CB4-05A7-624B-B9EC5BAC13D6}"/>
              </a:ext>
            </a:extLst>
          </p:cNvPr>
          <p:cNvGrpSpPr/>
          <p:nvPr/>
        </p:nvGrpSpPr>
        <p:grpSpPr>
          <a:xfrm>
            <a:off x="1340422" y="5128774"/>
            <a:ext cx="2701639" cy="858222"/>
            <a:chOff x="1340422" y="5128774"/>
            <a:chExt cx="2701639" cy="858222"/>
          </a:xfrm>
        </p:grpSpPr>
        <p:sp>
          <p:nvSpPr>
            <p:cNvPr id="20" name="Title 2">
              <a:extLst>
                <a:ext uri="{FF2B5EF4-FFF2-40B4-BE49-F238E27FC236}">
                  <a16:creationId xmlns:a16="http://schemas.microsoft.com/office/drawing/2014/main" id="{01B11EF0-1242-864F-C4A5-6337E0973D25}"/>
                </a:ext>
              </a:extLst>
            </p:cNvPr>
            <p:cNvSpPr txBox="1">
              <a:spLocks/>
            </p:cNvSpPr>
            <p:nvPr/>
          </p:nvSpPr>
          <p:spPr>
            <a:xfrm>
              <a:off x="1340422" y="5128774"/>
              <a:ext cx="2701639" cy="43293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7200" kern="1200" dirty="0">
                  <a:solidFill>
                    <a:schemeClr val="bg1"/>
                  </a:solidFill>
                  <a:effectLst>
                    <a:outerShdw blurRad="193830" algn="ctr" rotWithShape="0">
                      <a:prstClr val="black">
                        <a:alpha val="30000"/>
                      </a:prstClr>
                    </a:outerShdw>
                  </a:effectLst>
                  <a:latin typeface="HYWenHei 85W" pitchFamily="18" charset="-128"/>
                  <a:ea typeface="HYWenHei 85W" pitchFamily="18" charset="-128"/>
                  <a:cs typeface="HYWenHei 85W" pitchFamily="18" charset="-128"/>
                </a:defRPr>
              </a:lvl1pPr>
            </a:lstStyle>
            <a:p>
              <a:pPr algn="l"/>
              <a:r>
                <a:rPr lang="en-HK" sz="2400" dirty="0"/>
                <a:t>Rolling hills</a:t>
              </a: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AAC327-8E25-94C1-AF71-4BC7EFC91BC7}"/>
                </a:ext>
              </a:extLst>
            </p:cNvPr>
            <p:cNvSpPr/>
            <p:nvPr/>
          </p:nvSpPr>
          <p:spPr>
            <a:xfrm>
              <a:off x="1340422" y="5630551"/>
              <a:ext cx="2175167" cy="290945"/>
            </a:xfrm>
            <a:custGeom>
              <a:avLst/>
              <a:gdLst>
                <a:gd name="connsiteX0" fmla="*/ 0 w 3356263"/>
                <a:gd name="connsiteY0" fmla="*/ 0 h 290945"/>
                <a:gd name="connsiteX1" fmla="*/ 3148445 w 3356263"/>
                <a:gd name="connsiteY1" fmla="*/ 0 h 290945"/>
                <a:gd name="connsiteX2" fmla="*/ 3356263 w 3356263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6263" h="290945">
                  <a:moveTo>
                    <a:pt x="0" y="0"/>
                  </a:moveTo>
                  <a:lnTo>
                    <a:pt x="3148445" y="0"/>
                  </a:lnTo>
                  <a:lnTo>
                    <a:pt x="3356263" y="290945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8116A8A-A8B8-7F8D-1E19-B18DD4F895C5}"/>
                </a:ext>
              </a:extLst>
            </p:cNvPr>
            <p:cNvSpPr/>
            <p:nvPr/>
          </p:nvSpPr>
          <p:spPr>
            <a:xfrm>
              <a:off x="3347009" y="5698996"/>
              <a:ext cx="288000" cy="288000"/>
            </a:xfrm>
            <a:custGeom>
              <a:avLst/>
              <a:gdLst>
                <a:gd name="connsiteX0" fmla="*/ 711588 w 1246521"/>
                <a:gd name="connsiteY0" fmla="*/ 972741 h 1246521"/>
                <a:gd name="connsiteX1" fmla="*/ 623261 w 1246521"/>
                <a:gd name="connsiteY1" fmla="*/ 1246522 h 1246521"/>
                <a:gd name="connsiteX2" fmla="*/ 534934 w 1246521"/>
                <a:gd name="connsiteY2" fmla="*/ 972741 h 1246521"/>
                <a:gd name="connsiteX3" fmla="*/ 273781 w 1246521"/>
                <a:gd name="connsiteY3" fmla="*/ 711588 h 1246521"/>
                <a:gd name="connsiteX4" fmla="*/ 0 w 1246521"/>
                <a:gd name="connsiteY4" fmla="*/ 623261 h 1246521"/>
                <a:gd name="connsiteX5" fmla="*/ 273781 w 1246521"/>
                <a:gd name="connsiteY5" fmla="*/ 534934 h 1246521"/>
                <a:gd name="connsiteX6" fmla="*/ 534934 w 1246521"/>
                <a:gd name="connsiteY6" fmla="*/ 273781 h 1246521"/>
                <a:gd name="connsiteX7" fmla="*/ 623261 w 1246521"/>
                <a:gd name="connsiteY7" fmla="*/ 0 h 1246521"/>
                <a:gd name="connsiteX8" fmla="*/ 711588 w 1246521"/>
                <a:gd name="connsiteY8" fmla="*/ 273781 h 1246521"/>
                <a:gd name="connsiteX9" fmla="*/ 972741 w 1246521"/>
                <a:gd name="connsiteY9" fmla="*/ 534934 h 1246521"/>
                <a:gd name="connsiteX10" fmla="*/ 1246522 w 1246521"/>
                <a:gd name="connsiteY10" fmla="*/ 623261 h 1246521"/>
                <a:gd name="connsiteX11" fmla="*/ 972741 w 1246521"/>
                <a:gd name="connsiteY11" fmla="*/ 711588 h 1246521"/>
                <a:gd name="connsiteX12" fmla="*/ 711588 w 1246521"/>
                <a:gd name="connsiteY12" fmla="*/ 972741 h 1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6521" h="1246521">
                  <a:moveTo>
                    <a:pt x="711588" y="972741"/>
                  </a:moveTo>
                  <a:lnTo>
                    <a:pt x="623261" y="1246522"/>
                  </a:lnTo>
                  <a:lnTo>
                    <a:pt x="534934" y="972741"/>
                  </a:lnTo>
                  <a:cubicBezTo>
                    <a:pt x="494865" y="848748"/>
                    <a:pt x="397774" y="751658"/>
                    <a:pt x="273781" y="711588"/>
                  </a:cubicBezTo>
                  <a:lnTo>
                    <a:pt x="0" y="623261"/>
                  </a:lnTo>
                  <a:lnTo>
                    <a:pt x="273781" y="534934"/>
                  </a:lnTo>
                  <a:cubicBezTo>
                    <a:pt x="397774" y="494865"/>
                    <a:pt x="494864" y="397774"/>
                    <a:pt x="534934" y="273781"/>
                  </a:cubicBezTo>
                  <a:lnTo>
                    <a:pt x="623261" y="0"/>
                  </a:lnTo>
                  <a:lnTo>
                    <a:pt x="711588" y="273781"/>
                  </a:lnTo>
                  <a:cubicBezTo>
                    <a:pt x="751657" y="397774"/>
                    <a:pt x="848748" y="494863"/>
                    <a:pt x="972741" y="534934"/>
                  </a:cubicBezTo>
                  <a:lnTo>
                    <a:pt x="1246522" y="623261"/>
                  </a:lnTo>
                  <a:lnTo>
                    <a:pt x="972741" y="711588"/>
                  </a:lnTo>
                  <a:cubicBezTo>
                    <a:pt x="848748" y="752192"/>
                    <a:pt x="751658" y="849287"/>
                    <a:pt x="711588" y="972741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176109-D4B7-E54C-3A96-ADD467B2A0FF}"/>
              </a:ext>
            </a:extLst>
          </p:cNvPr>
          <p:cNvGrpSpPr/>
          <p:nvPr/>
        </p:nvGrpSpPr>
        <p:grpSpPr>
          <a:xfrm>
            <a:off x="835122" y="1456392"/>
            <a:ext cx="3635012" cy="893797"/>
            <a:chOff x="835122" y="1456392"/>
            <a:chExt cx="3635012" cy="893797"/>
          </a:xfrm>
        </p:grpSpPr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AFC2C384-C4D3-E8EC-4F45-9D0B8917C61A}"/>
                </a:ext>
              </a:extLst>
            </p:cNvPr>
            <p:cNvSpPr txBox="1">
              <a:spLocks/>
            </p:cNvSpPr>
            <p:nvPr/>
          </p:nvSpPr>
          <p:spPr>
            <a:xfrm>
              <a:off x="835122" y="1456392"/>
              <a:ext cx="3449782" cy="43293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7200" kern="1200" dirty="0">
                  <a:solidFill>
                    <a:schemeClr val="bg1"/>
                  </a:solidFill>
                  <a:effectLst>
                    <a:outerShdw blurRad="193830" algn="ctr" rotWithShape="0">
                      <a:prstClr val="black">
                        <a:alpha val="30000"/>
                      </a:prstClr>
                    </a:outerShdw>
                  </a:effectLst>
                  <a:latin typeface="HYWenHei 85W" pitchFamily="18" charset="-128"/>
                  <a:ea typeface="HYWenHei 85W" pitchFamily="18" charset="-128"/>
                  <a:cs typeface="HYWenHei 85W" pitchFamily="18" charset="-128"/>
                </a:defRPr>
              </a:lvl1pPr>
            </a:lstStyle>
            <a:p>
              <a:pPr algn="l"/>
              <a:r>
                <a:rPr lang="en-HK" sz="2400" dirty="0"/>
                <a:t>Tall and steep cliffs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CE7A6-3C98-82ED-7081-91A6E4F5AB3D}"/>
                </a:ext>
              </a:extLst>
            </p:cNvPr>
            <p:cNvSpPr/>
            <p:nvPr/>
          </p:nvSpPr>
          <p:spPr>
            <a:xfrm>
              <a:off x="907859" y="1930471"/>
              <a:ext cx="3449782" cy="290945"/>
            </a:xfrm>
            <a:custGeom>
              <a:avLst/>
              <a:gdLst>
                <a:gd name="connsiteX0" fmla="*/ 0 w 3356263"/>
                <a:gd name="connsiteY0" fmla="*/ 0 h 290945"/>
                <a:gd name="connsiteX1" fmla="*/ 3148445 w 3356263"/>
                <a:gd name="connsiteY1" fmla="*/ 0 h 290945"/>
                <a:gd name="connsiteX2" fmla="*/ 3356263 w 3356263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6263" h="290945">
                  <a:moveTo>
                    <a:pt x="0" y="0"/>
                  </a:moveTo>
                  <a:lnTo>
                    <a:pt x="3148445" y="0"/>
                  </a:lnTo>
                  <a:lnTo>
                    <a:pt x="3356263" y="290945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618FA47-1E6C-F7A7-49E5-10EC2BA99C7B}"/>
                </a:ext>
              </a:extLst>
            </p:cNvPr>
            <p:cNvSpPr/>
            <p:nvPr/>
          </p:nvSpPr>
          <p:spPr>
            <a:xfrm>
              <a:off x="4182134" y="2062189"/>
              <a:ext cx="288000" cy="288000"/>
            </a:xfrm>
            <a:custGeom>
              <a:avLst/>
              <a:gdLst>
                <a:gd name="connsiteX0" fmla="*/ 711588 w 1246521"/>
                <a:gd name="connsiteY0" fmla="*/ 972741 h 1246521"/>
                <a:gd name="connsiteX1" fmla="*/ 623261 w 1246521"/>
                <a:gd name="connsiteY1" fmla="*/ 1246522 h 1246521"/>
                <a:gd name="connsiteX2" fmla="*/ 534934 w 1246521"/>
                <a:gd name="connsiteY2" fmla="*/ 972741 h 1246521"/>
                <a:gd name="connsiteX3" fmla="*/ 273781 w 1246521"/>
                <a:gd name="connsiteY3" fmla="*/ 711588 h 1246521"/>
                <a:gd name="connsiteX4" fmla="*/ 0 w 1246521"/>
                <a:gd name="connsiteY4" fmla="*/ 623261 h 1246521"/>
                <a:gd name="connsiteX5" fmla="*/ 273781 w 1246521"/>
                <a:gd name="connsiteY5" fmla="*/ 534934 h 1246521"/>
                <a:gd name="connsiteX6" fmla="*/ 534934 w 1246521"/>
                <a:gd name="connsiteY6" fmla="*/ 273781 h 1246521"/>
                <a:gd name="connsiteX7" fmla="*/ 623261 w 1246521"/>
                <a:gd name="connsiteY7" fmla="*/ 0 h 1246521"/>
                <a:gd name="connsiteX8" fmla="*/ 711588 w 1246521"/>
                <a:gd name="connsiteY8" fmla="*/ 273781 h 1246521"/>
                <a:gd name="connsiteX9" fmla="*/ 972741 w 1246521"/>
                <a:gd name="connsiteY9" fmla="*/ 534934 h 1246521"/>
                <a:gd name="connsiteX10" fmla="*/ 1246522 w 1246521"/>
                <a:gd name="connsiteY10" fmla="*/ 623261 h 1246521"/>
                <a:gd name="connsiteX11" fmla="*/ 972741 w 1246521"/>
                <a:gd name="connsiteY11" fmla="*/ 711588 h 1246521"/>
                <a:gd name="connsiteX12" fmla="*/ 711588 w 1246521"/>
                <a:gd name="connsiteY12" fmla="*/ 972741 h 1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6521" h="1246521">
                  <a:moveTo>
                    <a:pt x="711588" y="972741"/>
                  </a:moveTo>
                  <a:lnTo>
                    <a:pt x="623261" y="1246522"/>
                  </a:lnTo>
                  <a:lnTo>
                    <a:pt x="534934" y="972741"/>
                  </a:lnTo>
                  <a:cubicBezTo>
                    <a:pt x="494865" y="848748"/>
                    <a:pt x="397774" y="751658"/>
                    <a:pt x="273781" y="711588"/>
                  </a:cubicBezTo>
                  <a:lnTo>
                    <a:pt x="0" y="623261"/>
                  </a:lnTo>
                  <a:lnTo>
                    <a:pt x="273781" y="534934"/>
                  </a:lnTo>
                  <a:cubicBezTo>
                    <a:pt x="397774" y="494865"/>
                    <a:pt x="494864" y="397774"/>
                    <a:pt x="534934" y="273781"/>
                  </a:cubicBezTo>
                  <a:lnTo>
                    <a:pt x="623261" y="0"/>
                  </a:lnTo>
                  <a:lnTo>
                    <a:pt x="711588" y="273781"/>
                  </a:lnTo>
                  <a:cubicBezTo>
                    <a:pt x="751657" y="397774"/>
                    <a:pt x="848748" y="494863"/>
                    <a:pt x="972741" y="534934"/>
                  </a:cubicBezTo>
                  <a:lnTo>
                    <a:pt x="1246522" y="623261"/>
                  </a:lnTo>
                  <a:lnTo>
                    <a:pt x="972741" y="711588"/>
                  </a:lnTo>
                  <a:cubicBezTo>
                    <a:pt x="848748" y="752192"/>
                    <a:pt x="751658" y="849287"/>
                    <a:pt x="711588" y="972741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CA0AAF-BDF8-21E4-9ABA-80BB86F9CF23}"/>
              </a:ext>
            </a:extLst>
          </p:cNvPr>
          <p:cNvGrpSpPr/>
          <p:nvPr/>
        </p:nvGrpSpPr>
        <p:grpSpPr>
          <a:xfrm>
            <a:off x="5120026" y="1020466"/>
            <a:ext cx="4738415" cy="871309"/>
            <a:chOff x="5120026" y="1020466"/>
            <a:chExt cx="4738415" cy="871309"/>
          </a:xfrm>
        </p:grpSpPr>
        <p:sp>
          <p:nvSpPr>
            <p:cNvPr id="16" name="Title 2">
              <a:extLst>
                <a:ext uri="{FF2B5EF4-FFF2-40B4-BE49-F238E27FC236}">
                  <a16:creationId xmlns:a16="http://schemas.microsoft.com/office/drawing/2014/main" id="{C197C906-7279-CD39-FFC7-94146A493E08}"/>
                </a:ext>
              </a:extLst>
            </p:cNvPr>
            <p:cNvSpPr txBox="1">
              <a:spLocks/>
            </p:cNvSpPr>
            <p:nvPr/>
          </p:nvSpPr>
          <p:spPr>
            <a:xfrm>
              <a:off x="5120026" y="1020466"/>
              <a:ext cx="4526975" cy="43293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7200" kern="1200" dirty="0">
                  <a:solidFill>
                    <a:schemeClr val="bg1"/>
                  </a:solidFill>
                  <a:effectLst>
                    <a:outerShdw blurRad="193830" algn="ctr" rotWithShape="0">
                      <a:prstClr val="black">
                        <a:alpha val="30000"/>
                      </a:prstClr>
                    </a:outerShdw>
                  </a:effectLst>
                  <a:latin typeface="HYWenHei 85W" pitchFamily="18" charset="-128"/>
                  <a:ea typeface="HYWenHei 85W" pitchFamily="18" charset="-128"/>
                  <a:cs typeface="HYWenHei 85W" pitchFamily="18" charset="-128"/>
                </a:defRPr>
              </a:lvl1pPr>
            </a:lstStyle>
            <a:p>
              <a:pPr algn="l"/>
              <a:r>
                <a:rPr lang="en-HK" sz="2400" dirty="0"/>
                <a:t>Lush and green landscapes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6A40DCF-785B-BA75-2625-EBD8B096BADE}"/>
                </a:ext>
              </a:extLst>
            </p:cNvPr>
            <p:cNvSpPr/>
            <p:nvPr/>
          </p:nvSpPr>
          <p:spPr>
            <a:xfrm>
              <a:off x="5120026" y="1487888"/>
              <a:ext cx="4629386" cy="290945"/>
            </a:xfrm>
            <a:custGeom>
              <a:avLst/>
              <a:gdLst>
                <a:gd name="connsiteX0" fmla="*/ 0 w 3356263"/>
                <a:gd name="connsiteY0" fmla="*/ 0 h 290945"/>
                <a:gd name="connsiteX1" fmla="*/ 3148445 w 3356263"/>
                <a:gd name="connsiteY1" fmla="*/ 0 h 290945"/>
                <a:gd name="connsiteX2" fmla="*/ 3356263 w 3356263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6263" h="290945">
                  <a:moveTo>
                    <a:pt x="0" y="0"/>
                  </a:moveTo>
                  <a:lnTo>
                    <a:pt x="3148445" y="0"/>
                  </a:lnTo>
                  <a:lnTo>
                    <a:pt x="3356263" y="290945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A9AA7D2-5E4B-157F-A936-2D1FD2ABB4FF}"/>
                </a:ext>
              </a:extLst>
            </p:cNvPr>
            <p:cNvSpPr/>
            <p:nvPr/>
          </p:nvSpPr>
          <p:spPr>
            <a:xfrm>
              <a:off x="9570441" y="1603775"/>
              <a:ext cx="288000" cy="288000"/>
            </a:xfrm>
            <a:custGeom>
              <a:avLst/>
              <a:gdLst>
                <a:gd name="connsiteX0" fmla="*/ 711588 w 1246521"/>
                <a:gd name="connsiteY0" fmla="*/ 972741 h 1246521"/>
                <a:gd name="connsiteX1" fmla="*/ 623261 w 1246521"/>
                <a:gd name="connsiteY1" fmla="*/ 1246522 h 1246521"/>
                <a:gd name="connsiteX2" fmla="*/ 534934 w 1246521"/>
                <a:gd name="connsiteY2" fmla="*/ 972741 h 1246521"/>
                <a:gd name="connsiteX3" fmla="*/ 273781 w 1246521"/>
                <a:gd name="connsiteY3" fmla="*/ 711588 h 1246521"/>
                <a:gd name="connsiteX4" fmla="*/ 0 w 1246521"/>
                <a:gd name="connsiteY4" fmla="*/ 623261 h 1246521"/>
                <a:gd name="connsiteX5" fmla="*/ 273781 w 1246521"/>
                <a:gd name="connsiteY5" fmla="*/ 534934 h 1246521"/>
                <a:gd name="connsiteX6" fmla="*/ 534934 w 1246521"/>
                <a:gd name="connsiteY6" fmla="*/ 273781 h 1246521"/>
                <a:gd name="connsiteX7" fmla="*/ 623261 w 1246521"/>
                <a:gd name="connsiteY7" fmla="*/ 0 h 1246521"/>
                <a:gd name="connsiteX8" fmla="*/ 711588 w 1246521"/>
                <a:gd name="connsiteY8" fmla="*/ 273781 h 1246521"/>
                <a:gd name="connsiteX9" fmla="*/ 972741 w 1246521"/>
                <a:gd name="connsiteY9" fmla="*/ 534934 h 1246521"/>
                <a:gd name="connsiteX10" fmla="*/ 1246522 w 1246521"/>
                <a:gd name="connsiteY10" fmla="*/ 623261 h 1246521"/>
                <a:gd name="connsiteX11" fmla="*/ 972741 w 1246521"/>
                <a:gd name="connsiteY11" fmla="*/ 711588 h 1246521"/>
                <a:gd name="connsiteX12" fmla="*/ 711588 w 1246521"/>
                <a:gd name="connsiteY12" fmla="*/ 972741 h 1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6521" h="1246521">
                  <a:moveTo>
                    <a:pt x="711588" y="972741"/>
                  </a:moveTo>
                  <a:lnTo>
                    <a:pt x="623261" y="1246522"/>
                  </a:lnTo>
                  <a:lnTo>
                    <a:pt x="534934" y="972741"/>
                  </a:lnTo>
                  <a:cubicBezTo>
                    <a:pt x="494865" y="848748"/>
                    <a:pt x="397774" y="751658"/>
                    <a:pt x="273781" y="711588"/>
                  </a:cubicBezTo>
                  <a:lnTo>
                    <a:pt x="0" y="623261"/>
                  </a:lnTo>
                  <a:lnTo>
                    <a:pt x="273781" y="534934"/>
                  </a:lnTo>
                  <a:cubicBezTo>
                    <a:pt x="397774" y="494865"/>
                    <a:pt x="494864" y="397774"/>
                    <a:pt x="534934" y="273781"/>
                  </a:cubicBezTo>
                  <a:lnTo>
                    <a:pt x="623261" y="0"/>
                  </a:lnTo>
                  <a:lnTo>
                    <a:pt x="711588" y="273781"/>
                  </a:lnTo>
                  <a:cubicBezTo>
                    <a:pt x="751657" y="397774"/>
                    <a:pt x="848748" y="494863"/>
                    <a:pt x="972741" y="534934"/>
                  </a:cubicBezTo>
                  <a:lnTo>
                    <a:pt x="1246522" y="623261"/>
                  </a:lnTo>
                  <a:lnTo>
                    <a:pt x="972741" y="711588"/>
                  </a:lnTo>
                  <a:cubicBezTo>
                    <a:pt x="848748" y="752192"/>
                    <a:pt x="751658" y="849287"/>
                    <a:pt x="711588" y="972741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67A861-9837-449D-9EE1-93E9F6425241}"/>
              </a:ext>
            </a:extLst>
          </p:cNvPr>
          <p:cNvGrpSpPr/>
          <p:nvPr/>
        </p:nvGrpSpPr>
        <p:grpSpPr>
          <a:xfrm>
            <a:off x="4887189" y="4791700"/>
            <a:ext cx="2796813" cy="454502"/>
            <a:chOff x="4887189" y="4791700"/>
            <a:chExt cx="2796813" cy="454502"/>
          </a:xfrm>
        </p:grpSpPr>
        <p:sp>
          <p:nvSpPr>
            <p:cNvPr id="17" name="Title 2">
              <a:extLst>
                <a:ext uri="{FF2B5EF4-FFF2-40B4-BE49-F238E27FC236}">
                  <a16:creationId xmlns:a16="http://schemas.microsoft.com/office/drawing/2014/main" id="{DD53EA00-E1A8-AF55-6987-5DB0D2BA7997}"/>
                </a:ext>
              </a:extLst>
            </p:cNvPr>
            <p:cNvSpPr txBox="1">
              <a:spLocks/>
            </p:cNvSpPr>
            <p:nvPr/>
          </p:nvSpPr>
          <p:spPr>
            <a:xfrm>
              <a:off x="4887189" y="4791700"/>
              <a:ext cx="2701639" cy="43293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marL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7200" kern="1200" dirty="0">
                  <a:solidFill>
                    <a:schemeClr val="bg1"/>
                  </a:solidFill>
                  <a:effectLst>
                    <a:outerShdw blurRad="193830" algn="ctr" rotWithShape="0">
                      <a:prstClr val="black">
                        <a:alpha val="30000"/>
                      </a:prstClr>
                    </a:outerShdw>
                  </a:effectLst>
                  <a:latin typeface="HYWenHei 85W" pitchFamily="18" charset="-128"/>
                  <a:ea typeface="HYWenHei 85W" pitchFamily="18" charset="-128"/>
                  <a:cs typeface="HYWenHei 85W" pitchFamily="18" charset="-128"/>
                </a:defRPr>
              </a:lvl1pPr>
            </a:lstStyle>
            <a:p>
              <a:pPr algn="l"/>
              <a:r>
                <a:rPr lang="en-HK" sz="2400" dirty="0"/>
                <a:t>Ancient ruins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0DBBE16-7373-BE1B-2F5A-AA619BF3D55D}"/>
                </a:ext>
              </a:extLst>
            </p:cNvPr>
            <p:cNvSpPr/>
            <p:nvPr/>
          </p:nvSpPr>
          <p:spPr>
            <a:xfrm flipV="1">
              <a:off x="4928750" y="4955257"/>
              <a:ext cx="2639296" cy="290945"/>
            </a:xfrm>
            <a:custGeom>
              <a:avLst/>
              <a:gdLst>
                <a:gd name="connsiteX0" fmla="*/ 0 w 3356263"/>
                <a:gd name="connsiteY0" fmla="*/ 0 h 290945"/>
                <a:gd name="connsiteX1" fmla="*/ 3148445 w 3356263"/>
                <a:gd name="connsiteY1" fmla="*/ 0 h 290945"/>
                <a:gd name="connsiteX2" fmla="*/ 3356263 w 3356263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6263" h="290945">
                  <a:moveTo>
                    <a:pt x="0" y="0"/>
                  </a:moveTo>
                  <a:lnTo>
                    <a:pt x="3148445" y="0"/>
                  </a:lnTo>
                  <a:lnTo>
                    <a:pt x="3356263" y="290945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9CBC126-4D9B-2CAE-F9CE-7BAAA845ACB9}"/>
                </a:ext>
              </a:extLst>
            </p:cNvPr>
            <p:cNvSpPr/>
            <p:nvPr/>
          </p:nvSpPr>
          <p:spPr>
            <a:xfrm>
              <a:off x="7396002" y="4821594"/>
              <a:ext cx="288000" cy="288000"/>
            </a:xfrm>
            <a:custGeom>
              <a:avLst/>
              <a:gdLst>
                <a:gd name="connsiteX0" fmla="*/ 711588 w 1246521"/>
                <a:gd name="connsiteY0" fmla="*/ 972741 h 1246521"/>
                <a:gd name="connsiteX1" fmla="*/ 623261 w 1246521"/>
                <a:gd name="connsiteY1" fmla="*/ 1246522 h 1246521"/>
                <a:gd name="connsiteX2" fmla="*/ 534934 w 1246521"/>
                <a:gd name="connsiteY2" fmla="*/ 972741 h 1246521"/>
                <a:gd name="connsiteX3" fmla="*/ 273781 w 1246521"/>
                <a:gd name="connsiteY3" fmla="*/ 711588 h 1246521"/>
                <a:gd name="connsiteX4" fmla="*/ 0 w 1246521"/>
                <a:gd name="connsiteY4" fmla="*/ 623261 h 1246521"/>
                <a:gd name="connsiteX5" fmla="*/ 273781 w 1246521"/>
                <a:gd name="connsiteY5" fmla="*/ 534934 h 1246521"/>
                <a:gd name="connsiteX6" fmla="*/ 534934 w 1246521"/>
                <a:gd name="connsiteY6" fmla="*/ 273781 h 1246521"/>
                <a:gd name="connsiteX7" fmla="*/ 623261 w 1246521"/>
                <a:gd name="connsiteY7" fmla="*/ 0 h 1246521"/>
                <a:gd name="connsiteX8" fmla="*/ 711588 w 1246521"/>
                <a:gd name="connsiteY8" fmla="*/ 273781 h 1246521"/>
                <a:gd name="connsiteX9" fmla="*/ 972741 w 1246521"/>
                <a:gd name="connsiteY9" fmla="*/ 534934 h 1246521"/>
                <a:gd name="connsiteX10" fmla="*/ 1246522 w 1246521"/>
                <a:gd name="connsiteY10" fmla="*/ 623261 h 1246521"/>
                <a:gd name="connsiteX11" fmla="*/ 972741 w 1246521"/>
                <a:gd name="connsiteY11" fmla="*/ 711588 h 1246521"/>
                <a:gd name="connsiteX12" fmla="*/ 711588 w 1246521"/>
                <a:gd name="connsiteY12" fmla="*/ 972741 h 1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6521" h="1246521">
                  <a:moveTo>
                    <a:pt x="711588" y="972741"/>
                  </a:moveTo>
                  <a:lnTo>
                    <a:pt x="623261" y="1246522"/>
                  </a:lnTo>
                  <a:lnTo>
                    <a:pt x="534934" y="972741"/>
                  </a:lnTo>
                  <a:cubicBezTo>
                    <a:pt x="494865" y="848748"/>
                    <a:pt x="397774" y="751658"/>
                    <a:pt x="273781" y="711588"/>
                  </a:cubicBezTo>
                  <a:lnTo>
                    <a:pt x="0" y="623261"/>
                  </a:lnTo>
                  <a:lnTo>
                    <a:pt x="273781" y="534934"/>
                  </a:lnTo>
                  <a:cubicBezTo>
                    <a:pt x="397774" y="494865"/>
                    <a:pt x="494864" y="397774"/>
                    <a:pt x="534934" y="273781"/>
                  </a:cubicBezTo>
                  <a:lnTo>
                    <a:pt x="623261" y="0"/>
                  </a:lnTo>
                  <a:lnTo>
                    <a:pt x="711588" y="273781"/>
                  </a:lnTo>
                  <a:cubicBezTo>
                    <a:pt x="751657" y="397774"/>
                    <a:pt x="848748" y="494863"/>
                    <a:pt x="972741" y="534934"/>
                  </a:cubicBezTo>
                  <a:lnTo>
                    <a:pt x="1246522" y="623261"/>
                  </a:lnTo>
                  <a:lnTo>
                    <a:pt x="972741" y="711588"/>
                  </a:lnTo>
                  <a:cubicBezTo>
                    <a:pt x="848748" y="752192"/>
                    <a:pt x="751658" y="849287"/>
                    <a:pt x="711588" y="972741"/>
                  </a:cubicBezTo>
                  <a:close/>
                </a:path>
              </a:pathLst>
            </a:custGeom>
            <a:solidFill>
              <a:schemeClr val="bg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80830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shin Impact Releases a Short Animation Video With Sun Creature Studio |  HoYoverse">
            <a:extLst>
              <a:ext uri="{FF2B5EF4-FFF2-40B4-BE49-F238E27FC236}">
                <a16:creationId xmlns:a16="http://schemas.microsoft.com/office/drawing/2014/main" id="{8A187C03-856E-ED94-AC09-392863DB70C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915" t="15829" r="791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13760-4032-82EF-F468-169CBD2AFE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3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6D7CA09-04C8-D167-F2E7-7F3A5563EC7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80" y="122397"/>
            <a:ext cx="11958238" cy="66132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EE92C3-759E-2A4A-F51E-D9F9476A86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287" y="756445"/>
            <a:ext cx="944980" cy="8993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253B02-475E-F1F3-C465-DD05CF3CAD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731731" y="757438"/>
            <a:ext cx="944980" cy="899361"/>
          </a:xfrm>
          <a:prstGeom prst="rect">
            <a:avLst/>
          </a:prstGeom>
        </p:spPr>
      </p:pic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3B2EDD4D-1926-AA19-11FA-2AC36BAED442}"/>
              </a:ext>
            </a:extLst>
          </p:cNvPr>
          <p:cNvSpPr txBox="1">
            <a:spLocks/>
          </p:cNvSpPr>
          <p:nvPr/>
        </p:nvSpPr>
        <p:spPr>
          <a:xfrm>
            <a:off x="877858" y="5230746"/>
            <a:ext cx="2468015" cy="10263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/>
              </a:rPr>
              <a:t>A sleepy little village to the south of </a:t>
            </a:r>
            <a:r>
              <a:rPr lang="en-HK" dirty="0" err="1">
                <a:effectLst/>
              </a:rPr>
              <a:t>Mondstadt</a:t>
            </a:r>
            <a:r>
              <a:rPr lang="en-HK" dirty="0">
                <a:effectLst/>
              </a:rPr>
              <a:t>, that sits facing the lake that surrounds the city.</a:t>
            </a:r>
            <a:endParaRPr lang="en-HK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AEA87ECC-78B8-0B3B-1DEE-547ED159CF17}"/>
              </a:ext>
            </a:extLst>
          </p:cNvPr>
          <p:cNvSpPr txBox="1">
            <a:spLocks/>
          </p:cNvSpPr>
          <p:nvPr/>
        </p:nvSpPr>
        <p:spPr>
          <a:xfrm>
            <a:off x="3563821" y="5230746"/>
            <a:ext cx="2370256" cy="10263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/>
              </a:rPr>
              <a:t>Passed down the legacy of </a:t>
            </a:r>
            <a:r>
              <a:rPr lang="en-HK" dirty="0" err="1">
                <a:effectLst/>
              </a:rPr>
              <a:t>Mondstadt's</a:t>
            </a:r>
            <a:r>
              <a:rPr lang="en-HK" dirty="0">
                <a:effectLst/>
              </a:rPr>
              <a:t> traditional wines and ciders for generations.</a:t>
            </a:r>
            <a:endParaRPr lang="en-HK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63C376A6-2B4C-01B7-4F64-9341DDF588F3}"/>
              </a:ext>
            </a:extLst>
          </p:cNvPr>
          <p:cNvSpPr txBox="1">
            <a:spLocks/>
          </p:cNvSpPr>
          <p:nvPr/>
        </p:nvSpPr>
        <p:spPr>
          <a:xfrm>
            <a:off x="6255066" y="5230746"/>
            <a:ext cx="2370256" cy="10263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/>
              </a:rPr>
              <a:t>The lake is so clear that you can see the bottom, and cool and refreshing to drink.</a:t>
            </a:r>
            <a:endParaRPr lang="en-HK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4E02BD89-B0DA-5845-77C2-435D72C6D24E}"/>
              </a:ext>
            </a:extLst>
          </p:cNvPr>
          <p:cNvSpPr txBox="1">
            <a:spLocks/>
          </p:cNvSpPr>
          <p:nvPr/>
        </p:nvSpPr>
        <p:spPr>
          <a:xfrm>
            <a:off x="8946311" y="5230746"/>
            <a:ext cx="2494080" cy="10263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 smtClean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44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/>
              </a:rPr>
              <a:t>Legend has it two lovers made an oath to each other here, making the area popular among couples.</a:t>
            </a:r>
            <a:br>
              <a:rPr lang="en-HK" dirty="0">
                <a:effectLst/>
              </a:rPr>
            </a:br>
            <a:endParaRPr lang="en-HK" dirty="0"/>
          </a:p>
        </p:txBody>
      </p:sp>
      <p:sp>
        <p:nvSpPr>
          <p:cNvPr id="1027" name="Title 2">
            <a:extLst>
              <a:ext uri="{FF2B5EF4-FFF2-40B4-BE49-F238E27FC236}">
                <a16:creationId xmlns:a16="http://schemas.microsoft.com/office/drawing/2014/main" id="{95B71A43-FF3B-F33F-2366-6ECAADD53A5E}"/>
              </a:ext>
            </a:extLst>
          </p:cNvPr>
          <p:cNvSpPr txBox="1">
            <a:spLocks/>
          </p:cNvSpPr>
          <p:nvPr/>
        </p:nvSpPr>
        <p:spPr>
          <a:xfrm>
            <a:off x="2140527" y="847725"/>
            <a:ext cx="7910945" cy="7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7200" kern="1200" dirty="0">
                <a:solidFill>
                  <a:schemeClr val="bg1"/>
                </a:solidFill>
                <a:effectLst>
                  <a:outerShdw blurRad="193830" algn="ctr" rotWithShape="0">
                    <a:prstClr val="black">
                      <a:alpha val="30000"/>
                    </a:prstClr>
                  </a:outerShdw>
                </a:effectLst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</a:lstStyle>
          <a:p>
            <a:r>
              <a:rPr lang="en-GB" sz="4400" dirty="0"/>
              <a:t>Must-Visit Landmarks</a:t>
            </a:r>
            <a:endParaRPr lang="en-HK" sz="4400" dirty="0"/>
          </a:p>
        </p:txBody>
      </p:sp>
      <p:pic>
        <p:nvPicPr>
          <p:cNvPr id="3074" name="Picture 2" descr="Icon Emoji 082 Eula Let me see!">
            <a:extLst>
              <a:ext uri="{FF2B5EF4-FFF2-40B4-BE49-F238E27FC236}">
                <a16:creationId xmlns:a16="http://schemas.microsoft.com/office/drawing/2014/main" id="{6A26A09B-06BD-BF5E-C31E-6E9F5BE8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581" y="424197"/>
            <a:ext cx="1904472" cy="19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picture containing sky, water, outdoor, nature&#10;&#10;Description automatically generated">
            <a:extLst>
              <a:ext uri="{FF2B5EF4-FFF2-40B4-BE49-F238E27FC236}">
                <a16:creationId xmlns:a16="http://schemas.microsoft.com/office/drawing/2014/main" id="{9962D3A6-19DF-69E8-77C5-395C272669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57" r="22257"/>
          <a:stretch/>
        </p:blipFill>
        <p:spPr>
          <a:xfrm>
            <a:off x="6258461" y="2137043"/>
            <a:ext cx="2368618" cy="2368618"/>
          </a:xfrm>
          <a:prstGeom prst="rect">
            <a:avLst/>
          </a:prstGeom>
        </p:spPr>
      </p:pic>
      <p:pic>
        <p:nvPicPr>
          <p:cNvPr id="57" name="Picture 56" descr="A picture containing grass, outdoor, mountain, day&#10;&#10;Description automatically generated">
            <a:extLst>
              <a:ext uri="{FF2B5EF4-FFF2-40B4-BE49-F238E27FC236}">
                <a16:creationId xmlns:a16="http://schemas.microsoft.com/office/drawing/2014/main" id="{64D156CF-DCAC-9988-05D2-05315A13A3B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911" t="17331" r="17641"/>
          <a:stretch/>
        </p:blipFill>
        <p:spPr>
          <a:xfrm>
            <a:off x="3559026" y="2136860"/>
            <a:ext cx="2368800" cy="2368800"/>
          </a:xfrm>
          <a:prstGeom prst="rect">
            <a:avLst/>
          </a:prstGeom>
        </p:spPr>
      </p:pic>
      <p:pic>
        <p:nvPicPr>
          <p:cNvPr id="61" name="Picture 60" descr="A picture containing sky, grass, outdoor, green&#10;&#10;Description automatically generated">
            <a:extLst>
              <a:ext uri="{FF2B5EF4-FFF2-40B4-BE49-F238E27FC236}">
                <a16:creationId xmlns:a16="http://schemas.microsoft.com/office/drawing/2014/main" id="{78722003-5D19-8FA8-CBB9-9EDA8CC3F9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77" r="5211" b="12868"/>
          <a:stretch/>
        </p:blipFill>
        <p:spPr>
          <a:xfrm>
            <a:off x="877858" y="2136860"/>
            <a:ext cx="2368800" cy="2368800"/>
          </a:xfrm>
          <a:prstGeom prst="rect">
            <a:avLst/>
          </a:prstGeom>
        </p:spPr>
      </p:pic>
      <p:pic>
        <p:nvPicPr>
          <p:cNvPr id="63" name="Picture 62" descr="A picture containing sky, nature, outdoor, mountain&#10;&#10;Description automatically generated">
            <a:extLst>
              <a:ext uri="{FF2B5EF4-FFF2-40B4-BE49-F238E27FC236}">
                <a16:creationId xmlns:a16="http://schemas.microsoft.com/office/drawing/2014/main" id="{28D3D4CF-F9B3-C57C-530D-08FED600072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84" r="27914" b="7730"/>
          <a:stretch/>
        </p:blipFill>
        <p:spPr>
          <a:xfrm>
            <a:off x="8944373" y="2136860"/>
            <a:ext cx="2368800" cy="2368800"/>
          </a:xfrm>
          <a:prstGeom prst="rect">
            <a:avLst/>
          </a:prstGeom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A044BD7-FFA3-D0BE-45D6-E925D33AFE71}"/>
              </a:ext>
            </a:extLst>
          </p:cNvPr>
          <p:cNvSpPr txBox="1">
            <a:spLocks/>
          </p:cNvSpPr>
          <p:nvPr/>
        </p:nvSpPr>
        <p:spPr>
          <a:xfrm>
            <a:off x="882220" y="4505661"/>
            <a:ext cx="2360612" cy="49176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Springvale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C84627-D24A-3EEB-FE4B-AED94394A307}"/>
              </a:ext>
            </a:extLst>
          </p:cNvPr>
          <p:cNvSpPr/>
          <p:nvPr/>
        </p:nvSpPr>
        <p:spPr>
          <a:xfrm>
            <a:off x="878827" y="213704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1DB88E5F-34D1-90A4-8F3C-84297C894A8A}"/>
              </a:ext>
            </a:extLst>
          </p:cNvPr>
          <p:cNvSpPr txBox="1">
            <a:spLocks/>
          </p:cNvSpPr>
          <p:nvPr/>
        </p:nvSpPr>
        <p:spPr>
          <a:xfrm>
            <a:off x="3567214" y="4505661"/>
            <a:ext cx="2360612" cy="49176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Dawn Winery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B7B68-B872-572A-5A95-ACB89720B785}"/>
              </a:ext>
            </a:extLst>
          </p:cNvPr>
          <p:cNvSpPr/>
          <p:nvPr/>
        </p:nvSpPr>
        <p:spPr>
          <a:xfrm>
            <a:off x="3563821" y="213704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079795-8361-CC3B-BFA4-5167F6BBDABD}"/>
              </a:ext>
            </a:extLst>
          </p:cNvPr>
          <p:cNvSpPr/>
          <p:nvPr/>
        </p:nvSpPr>
        <p:spPr>
          <a:xfrm>
            <a:off x="8952563" y="213704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C750D6F3-029F-F720-AE89-0E1940665BF8}"/>
              </a:ext>
            </a:extLst>
          </p:cNvPr>
          <p:cNvSpPr txBox="1">
            <a:spLocks/>
          </p:cNvSpPr>
          <p:nvPr/>
        </p:nvSpPr>
        <p:spPr>
          <a:xfrm>
            <a:off x="6264711" y="4505661"/>
            <a:ext cx="2360612" cy="49176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Cider Lake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52880C-5EBA-D9D1-DD69-53024C2F3C32}"/>
              </a:ext>
            </a:extLst>
          </p:cNvPr>
          <p:cNvSpPr/>
          <p:nvPr/>
        </p:nvSpPr>
        <p:spPr>
          <a:xfrm>
            <a:off x="6261318" y="2137043"/>
            <a:ext cx="2366862" cy="286038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63500" algn="ctr" rotWithShape="0">
              <a:prstClr val="black">
                <a:alpha val="3028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70804A28-28C0-F2F0-D7FA-146ED54B4CFF}"/>
              </a:ext>
            </a:extLst>
          </p:cNvPr>
          <p:cNvSpPr txBox="1">
            <a:spLocks/>
          </p:cNvSpPr>
          <p:nvPr/>
        </p:nvSpPr>
        <p:spPr>
          <a:xfrm>
            <a:off x="8955956" y="4505661"/>
            <a:ext cx="2360612" cy="49176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HYWENHEI 85W" pitchFamily="18" charset="-128"/>
                <a:ea typeface="HYWENHEI 85W" pitchFamily="18" charset="-128"/>
                <a:cs typeface="HYWENHEI 85W" pitchFamily="18" charset="-12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Cape Oath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1FE900-3A48-D51F-A19E-4BBD2DA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54" y="445190"/>
            <a:ext cx="180592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2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49" grpId="0"/>
      <p:bldP spid="52" grpId="0"/>
      <p:bldP spid="34" grpId="0" animBg="1"/>
      <p:bldP spid="42" grpId="0" animBg="1"/>
      <p:bldP spid="44" grpId="0" animBg="1"/>
      <p:bldP spid="45" grpId="0" animBg="1"/>
      <p:bldP spid="51" grpId="0" animBg="1"/>
      <p:bldP spid="47" grpId="0" animBg="1"/>
      <p:bldP spid="48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AE1A-AB49-4A2E-EAA6-695FF8AA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Must-Try Local Dishes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7EA4C-4D9B-B0A0-B714-572F959C7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dirty="0">
                <a:effectLst/>
              </a:rPr>
              <a:t>“</a:t>
            </a:r>
            <a:r>
              <a:rPr lang="en-HK" dirty="0" err="1">
                <a:effectLst/>
              </a:rPr>
              <a:t>Pile‘Em</a:t>
            </a:r>
            <a:r>
              <a:rPr lang="en-HK" dirty="0">
                <a:effectLst/>
              </a:rPr>
              <a:t> Up”+ Fruits of the Festival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93FE6-B64B-137D-6B27-4D3546E1F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rich, meaty dish synonymous with </a:t>
            </a:r>
            <a:r>
              <a:rPr lang="en-HK" dirty="0" err="1">
                <a:effectLst/>
              </a:rPr>
              <a:t>Ludi</a:t>
            </a:r>
            <a:r>
              <a:rPr lang="en-HK" dirty="0">
                <a:effectLst/>
              </a:rPr>
              <a:t> </a:t>
            </a:r>
            <a:r>
              <a:rPr lang="en-HK" dirty="0" err="1">
                <a:effectLst/>
              </a:rPr>
              <a:t>Harpastum</a:t>
            </a:r>
            <a:r>
              <a:rPr lang="en-HK" dirty="0">
                <a:effectLst/>
              </a:rPr>
              <a:t>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D7868-19BD-9E29-71FE-87A7AB200D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>
                <a:effectLst/>
              </a:rPr>
              <a:t>Moon Pie + </a:t>
            </a:r>
            <a:r>
              <a:rPr lang="en-HK" dirty="0" err="1">
                <a:effectLst/>
              </a:rPr>
              <a:t>Wolfhook</a:t>
            </a:r>
            <a:r>
              <a:rPr lang="en-HK" dirty="0">
                <a:effectLst/>
              </a:rPr>
              <a:t> Juice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B0869A-2589-21EF-BA0D-1DDD1F82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traditional staple not to be missed at any festival.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019F3-CADC-7E38-9CC3-6E1B4EC1AF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HK" dirty="0" err="1">
                <a:effectLst/>
              </a:rPr>
              <a:t>Mondstadt</a:t>
            </a:r>
            <a:r>
              <a:rPr lang="en-HK" dirty="0">
                <a:effectLst/>
              </a:rPr>
              <a:t> Hash Browns + Apple Cider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E0F409-FF46-3386-AF09-9862E900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little bit of pinecone helps give it a nice crunch.</a:t>
            </a:r>
            <a:endParaRPr lang="en-GB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6F817A1-782E-130D-0BDD-DB8F0906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458" y="2052214"/>
            <a:ext cx="1253478" cy="12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81A519B-A2F8-8601-FE56-8D446935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084" y="3091254"/>
            <a:ext cx="1835218" cy="183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5665F18-66E0-4FC5-C27B-FEBC8C5C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503" y="4477248"/>
            <a:ext cx="1668380" cy="16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16B33CE0-E6F1-DACC-B84A-A5F2AA83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136" y="4546189"/>
            <a:ext cx="1378826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1FC66D7-9EF8-72F9-989E-C3B3B23D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3784" y="3243989"/>
            <a:ext cx="1378826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hat/Gallery | Genshin Impact Wiki | Fandom">
            <a:extLst>
              <a:ext uri="{FF2B5EF4-FFF2-40B4-BE49-F238E27FC236}">
                <a16:creationId xmlns:a16="http://schemas.microsoft.com/office/drawing/2014/main" id="{D3D1ECCE-326A-D6B9-AEE9-603C92BD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9353" y="639590"/>
            <a:ext cx="2040187" cy="20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con Emoji GAA 08">
            <a:extLst>
              <a:ext uri="{FF2B5EF4-FFF2-40B4-BE49-F238E27FC236}">
                <a16:creationId xmlns:a16="http://schemas.microsoft.com/office/drawing/2014/main" id="{2CA082D5-0756-1068-1285-FBDC80CB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00611">
            <a:off x="10059350" y="4512903"/>
            <a:ext cx="2257532" cy="22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1C434E6E-6DD1-46DF-0B18-A79C9EC2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39643">
            <a:off x="-177105" y="-106006"/>
            <a:ext cx="2094620" cy="20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6CA1DF-703A-5106-618C-D14D155D913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9545" b="91360"/>
          <a:stretch/>
        </p:blipFill>
        <p:spPr>
          <a:xfrm>
            <a:off x="617147" y="1692951"/>
            <a:ext cx="1145666" cy="412659"/>
          </a:xfrm>
          <a:prstGeom prst="rect">
            <a:avLst/>
          </a:prstGeom>
          <a:effectLst/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116BAF-82B5-F8BA-B39F-4B2FC02A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503" y="1760355"/>
            <a:ext cx="1668380" cy="16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214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AE1A-AB49-4A2E-EAA6-695FF8AA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Must-Try Local Dishes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7EA4C-4D9B-B0A0-B714-572F959C7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HK" dirty="0">
                <a:effectLst/>
              </a:rPr>
              <a:t>“</a:t>
            </a:r>
            <a:r>
              <a:rPr lang="en-HK" dirty="0" err="1">
                <a:effectLst/>
              </a:rPr>
              <a:t>Pile‘Em</a:t>
            </a:r>
            <a:r>
              <a:rPr lang="en-HK" dirty="0">
                <a:effectLst/>
              </a:rPr>
              <a:t> Up”+ Fruits of the Festival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93FE6-B64B-137D-6B27-4D3546E1F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rich, meaty dish synonymous with </a:t>
            </a:r>
            <a:r>
              <a:rPr lang="en-HK" dirty="0" err="1">
                <a:effectLst/>
              </a:rPr>
              <a:t>Ludi</a:t>
            </a:r>
            <a:r>
              <a:rPr lang="en-HK" dirty="0">
                <a:effectLst/>
              </a:rPr>
              <a:t> </a:t>
            </a:r>
            <a:r>
              <a:rPr lang="en-HK" dirty="0" err="1">
                <a:effectLst/>
              </a:rPr>
              <a:t>Harpastum</a:t>
            </a:r>
            <a:r>
              <a:rPr lang="en-HK" dirty="0">
                <a:effectLst/>
              </a:rPr>
              <a:t>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D7868-19BD-9E29-71FE-87A7AB200D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>
                <a:effectLst/>
              </a:rPr>
              <a:t>Moon Pie + </a:t>
            </a:r>
            <a:r>
              <a:rPr lang="en-HK" dirty="0" err="1">
                <a:effectLst/>
              </a:rPr>
              <a:t>Wolfhook</a:t>
            </a:r>
            <a:r>
              <a:rPr lang="en-HK" dirty="0">
                <a:effectLst/>
              </a:rPr>
              <a:t> Juice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B0869A-2589-21EF-BA0D-1DDD1F825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traditional staple not to be missed at any festival.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019F3-CADC-7E38-9CC3-6E1B4EC1AF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HK" dirty="0" err="1">
                <a:effectLst/>
              </a:rPr>
              <a:t>Mondstadt</a:t>
            </a:r>
            <a:r>
              <a:rPr lang="en-HK" dirty="0">
                <a:effectLst/>
              </a:rPr>
              <a:t> Hash Browns + Apple Cider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E0F409-FF46-3386-AF09-9862E900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HK" dirty="0">
                <a:effectLst/>
              </a:rPr>
              <a:t>A little bit of pinecone helps give it a nice crunch.</a:t>
            </a:r>
            <a:endParaRPr lang="en-GB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6F817A1-782E-130D-0BDD-DB8F0906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458" y="2052214"/>
            <a:ext cx="1253478" cy="12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81A519B-A2F8-8601-FE56-8D446935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084" y="3091254"/>
            <a:ext cx="1835218" cy="183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5665F18-66E0-4FC5-C27B-FEBC8C5C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503" y="4477248"/>
            <a:ext cx="1668380" cy="16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16B33CE0-E6F1-DACC-B84A-A5F2AA83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136" y="4546189"/>
            <a:ext cx="1378826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1FC66D7-9EF8-72F9-989E-C3B3B23D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3784" y="3243989"/>
            <a:ext cx="1378826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6CA1DF-703A-5106-618C-D14D155D91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9545" b="91360"/>
          <a:stretch/>
        </p:blipFill>
        <p:spPr>
          <a:xfrm>
            <a:off x="617147" y="1692951"/>
            <a:ext cx="1145666" cy="412659"/>
          </a:xfrm>
          <a:prstGeom prst="rect">
            <a:avLst/>
          </a:prstGeom>
          <a:effectLst/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116BAF-82B5-F8BA-B39F-4B2FC02A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503" y="1760355"/>
            <a:ext cx="1668380" cy="16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93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Genshin Impact">
      <a:dk1>
        <a:srgbClr val="000000"/>
      </a:dk1>
      <a:lt1>
        <a:srgbClr val="FFFFFF"/>
      </a:lt1>
      <a:dk2>
        <a:srgbClr val="50586A"/>
      </a:dk2>
      <a:lt2>
        <a:srgbClr val="E7E6E6"/>
      </a:lt2>
      <a:accent1>
        <a:srgbClr val="DBB594"/>
      </a:accent1>
      <a:accent2>
        <a:srgbClr val="ECE3D8"/>
      </a:accent2>
      <a:accent3>
        <a:srgbClr val="4B969F"/>
      </a:accent3>
      <a:accent4>
        <a:srgbClr val="9AFBFE"/>
      </a:accent4>
      <a:accent5>
        <a:srgbClr val="A68FC1"/>
      </a:accent5>
      <a:accent6>
        <a:srgbClr val="8D8E8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432</Words>
  <Application>Microsoft Macintosh PowerPoint</Application>
  <PresentationFormat>Widescreen</PresentationFormat>
  <Paragraphs>67</Paragraphs>
  <Slides>12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HYWENHEI 85W</vt:lpstr>
      <vt:lpstr>Calibri</vt:lpstr>
      <vt:lpstr>HYWENHEI 85W</vt:lpstr>
      <vt:lpstr>Office Theme</vt:lpstr>
      <vt:lpstr>Thank you for downloading!</vt:lpstr>
      <vt:lpstr>PowerPoint Presentation</vt:lpstr>
      <vt:lpstr>PowerPoint Presentation</vt:lpstr>
      <vt:lpstr>Mondstadt</vt:lpstr>
      <vt:lpstr>Geography</vt:lpstr>
      <vt:lpstr>Geography</vt:lpstr>
      <vt:lpstr>PowerPoint Presentation</vt:lpstr>
      <vt:lpstr>Must-Try Local Dishes</vt:lpstr>
      <vt:lpstr>Must-Try Local Dishes</vt:lpstr>
      <vt:lpstr>Festivals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35</cp:revision>
  <dcterms:created xsi:type="dcterms:W3CDTF">2022-11-29T07:06:49Z</dcterms:created>
  <dcterms:modified xsi:type="dcterms:W3CDTF">2022-12-01T13:38:03Z</dcterms:modified>
</cp:coreProperties>
</file>